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tiff" ContentType="image/tiff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</p:sldMasterIdLst>
  <p:notesMasterIdLst>
    <p:notesMasterId r:id="rId40"/>
  </p:notesMasterIdLst>
  <p:sldIdLst>
    <p:sldId id="256" r:id="rId3"/>
    <p:sldId id="396" r:id="rId4"/>
    <p:sldId id="570" r:id="rId5"/>
    <p:sldId id="605" r:id="rId6"/>
    <p:sldId id="606" r:id="rId7"/>
    <p:sldId id="609" r:id="rId8"/>
    <p:sldId id="610" r:id="rId9"/>
    <p:sldId id="272" r:id="rId10"/>
    <p:sldId id="273" r:id="rId11"/>
    <p:sldId id="274" r:id="rId12"/>
    <p:sldId id="267" r:id="rId13"/>
    <p:sldId id="611" r:id="rId14"/>
    <p:sldId id="612" r:id="rId15"/>
    <p:sldId id="613" r:id="rId16"/>
    <p:sldId id="619" r:id="rId17"/>
    <p:sldId id="618" r:id="rId18"/>
    <p:sldId id="615" r:id="rId19"/>
    <p:sldId id="616" r:id="rId20"/>
    <p:sldId id="617" r:id="rId21"/>
    <p:sldId id="620" r:id="rId22"/>
    <p:sldId id="621" r:id="rId23"/>
    <p:sldId id="622" r:id="rId24"/>
    <p:sldId id="623" r:id="rId25"/>
    <p:sldId id="624" r:id="rId26"/>
    <p:sldId id="625" r:id="rId27"/>
    <p:sldId id="626" r:id="rId28"/>
    <p:sldId id="627" r:id="rId29"/>
    <p:sldId id="628" r:id="rId30"/>
    <p:sldId id="629" r:id="rId31"/>
    <p:sldId id="630" r:id="rId32"/>
    <p:sldId id="631" r:id="rId33"/>
    <p:sldId id="632" r:id="rId34"/>
    <p:sldId id="633" r:id="rId35"/>
    <p:sldId id="634" r:id="rId36"/>
    <p:sldId id="635" r:id="rId37"/>
    <p:sldId id="636" r:id="rId38"/>
    <p:sldId id="260" r:id="rId3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753" autoAdjust="0"/>
    <p:restoredTop sz="94643" autoAdjust="0"/>
  </p:normalViewPr>
  <p:slideViewPr>
    <p:cSldViewPr snapToGrid="0" snapToObjects="1">
      <p:cViewPr varScale="1">
        <p:scale>
          <a:sx n="106" d="100"/>
          <a:sy n="106" d="100"/>
        </p:scale>
        <p:origin x="600" y="1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slide" Target="slides/slide24.xml"/><Relationship Id="rId39" Type="http://schemas.openxmlformats.org/officeDocument/2006/relationships/slide" Target="slides/slide37.xml"/><Relationship Id="rId21" Type="http://schemas.openxmlformats.org/officeDocument/2006/relationships/slide" Target="slides/slide19.xml"/><Relationship Id="rId34" Type="http://schemas.openxmlformats.org/officeDocument/2006/relationships/slide" Target="slides/slide32.xml"/><Relationship Id="rId42" Type="http://schemas.openxmlformats.org/officeDocument/2006/relationships/viewProps" Target="viewProps.xml"/><Relationship Id="rId7" Type="http://schemas.openxmlformats.org/officeDocument/2006/relationships/slide" Target="slides/slide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slide" Target="slides/slide27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slide" Target="slides/slide22.xml"/><Relationship Id="rId32" Type="http://schemas.openxmlformats.org/officeDocument/2006/relationships/slide" Target="slides/slide30.xml"/><Relationship Id="rId37" Type="http://schemas.openxmlformats.org/officeDocument/2006/relationships/slide" Target="slides/slide35.xml"/><Relationship Id="rId40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slide" Target="slides/slide21.xml"/><Relationship Id="rId28" Type="http://schemas.openxmlformats.org/officeDocument/2006/relationships/slide" Target="slides/slide26.xml"/><Relationship Id="rId36" Type="http://schemas.openxmlformats.org/officeDocument/2006/relationships/slide" Target="slides/slide34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31" Type="http://schemas.openxmlformats.org/officeDocument/2006/relationships/slide" Target="slides/slide29.xml"/><Relationship Id="rId44" Type="http://schemas.openxmlformats.org/officeDocument/2006/relationships/tableStyles" Target="tableStyles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slide" Target="slides/slide25.xml"/><Relationship Id="rId30" Type="http://schemas.openxmlformats.org/officeDocument/2006/relationships/slide" Target="slides/slide28.xml"/><Relationship Id="rId35" Type="http://schemas.openxmlformats.org/officeDocument/2006/relationships/slide" Target="slides/slide33.xml"/><Relationship Id="rId43" Type="http://schemas.openxmlformats.org/officeDocument/2006/relationships/theme" Target="theme/theme1.xml"/><Relationship Id="rId8" Type="http://schemas.openxmlformats.org/officeDocument/2006/relationships/slide" Target="slides/slide6.xml"/><Relationship Id="rId3" Type="http://schemas.openxmlformats.org/officeDocument/2006/relationships/slide" Target="slides/slide1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slide" Target="slides/slide23.xml"/><Relationship Id="rId33" Type="http://schemas.openxmlformats.org/officeDocument/2006/relationships/slide" Target="slides/slide31.xml"/><Relationship Id="rId38" Type="http://schemas.openxmlformats.org/officeDocument/2006/relationships/slide" Target="slides/slide36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7AD44FC-D6CC-6341-819E-3FC65F8070D7}" type="datetimeFigureOut">
              <a:rPr lang="en-US" smtClean="0"/>
              <a:t>2/8/19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CA"/>
              <a:t>Click to edit Master text styles</a:t>
            </a:r>
          </a:p>
          <a:p>
            <a:pPr lvl="1"/>
            <a:r>
              <a:rPr lang="en-CA"/>
              <a:t>Second level</a:t>
            </a:r>
          </a:p>
          <a:p>
            <a:pPr lvl="2"/>
            <a:r>
              <a:rPr lang="en-CA"/>
              <a:t>Third level</a:t>
            </a:r>
          </a:p>
          <a:p>
            <a:pPr lvl="3"/>
            <a:r>
              <a:rPr lang="en-CA"/>
              <a:t>Fourth level</a:t>
            </a:r>
          </a:p>
          <a:p>
            <a:pPr lvl="4"/>
            <a:r>
              <a:rPr lang="en-CA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5ADA118-615C-5944-A354-288A865E7C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4994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14000">
                <a:schemeClr val="accent1">
                  <a:lumMod val="60000"/>
                  <a:lumOff val="40000"/>
                </a:schemeClr>
              </a:gs>
              <a:gs pos="83000">
                <a:schemeClr val="accent1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chemeClr val="accent1">
                  <a:alpha val="0"/>
                </a:schemeClr>
              </a:gs>
              <a:gs pos="57000">
                <a:schemeClr val="accent1">
                  <a:lumMod val="40000"/>
                  <a:lumOff val="60000"/>
                </a:schemeClr>
              </a:gs>
              <a:gs pos="100000">
                <a:schemeClr val="accent1">
                  <a:alpha val="0"/>
                </a:scheme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b="1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3">
                  <a:lumMod val="40000"/>
                  <a:lumOff val="60000"/>
                </a:schemeClr>
              </a:gs>
              <a:gs pos="50000">
                <a:schemeClr val="accent3"/>
              </a:gs>
              <a:gs pos="100000">
                <a:schemeClr val="accent3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ct val="100000"/>
              </a:lnSpc>
            </a:pPr>
            <a:endParaRPr lang="en-US" b="1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0" y="1676400"/>
            <a:ext cx="3886200" cy="1524000"/>
          </a:xfrm>
        </p:spPr>
        <p:txBody>
          <a:bodyPr anchor="b" anchorCtr="0"/>
          <a:lstStyle>
            <a:lvl1pPr algn="l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4572000" y="3203574"/>
            <a:ext cx="3886200" cy="1825625"/>
          </a:xfrm>
        </p:spPr>
        <p:txBody>
          <a:bodyPr>
            <a:normAutofit/>
          </a:bodyPr>
          <a:lstStyle>
            <a:lvl1pPr marL="0" indent="0" algn="l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EB5ECD5-515E-4817-8A06-1D2ED2C83850}" type="datetime4">
              <a:rPr lang="en-US" smtClean="0"/>
              <a:pPr/>
              <a:t>February 8,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>
            <a:normAutofit/>
          </a:bodyPr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37338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2D1919-1B5F-4141-B613-3E5C6008A186}" type="datetime4">
              <a:rPr lang="en-US" smtClean="0"/>
              <a:pPr/>
              <a:t>February 8,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545932"/>
            <a:ext cx="9146383" cy="1314449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33337 h 1214437"/>
              <a:gd name="connsiteX1" fmla="*/ 6305550 w 9134475"/>
              <a:gd name="connsiteY1" fmla="*/ 1100137 h 1214437"/>
              <a:gd name="connsiteX2" fmla="*/ 9044270 w 9134475"/>
              <a:gd name="connsiteY2" fmla="*/ 0 h 1214437"/>
              <a:gd name="connsiteX3" fmla="*/ 9134475 w 9134475"/>
              <a:gd name="connsiteY3" fmla="*/ 1214437 h 1214437"/>
              <a:gd name="connsiteX4" fmla="*/ 0 w 9134475"/>
              <a:gd name="connsiteY4" fmla="*/ 1214437 h 1214437"/>
              <a:gd name="connsiteX5" fmla="*/ 0 w 9134475"/>
              <a:gd name="connsiteY5" fmla="*/ 33337 h 1214437"/>
              <a:gd name="connsiteX0" fmla="*/ 0 w 9134475"/>
              <a:gd name="connsiteY0" fmla="*/ 130968 h 1312068"/>
              <a:gd name="connsiteX1" fmla="*/ 6305550 w 9134475"/>
              <a:gd name="connsiteY1" fmla="*/ 1197768 h 1312068"/>
              <a:gd name="connsiteX2" fmla="*/ 9113111 w 9134475"/>
              <a:gd name="connsiteY2" fmla="*/ 0 h 1312068"/>
              <a:gd name="connsiteX3" fmla="*/ 9134475 w 9134475"/>
              <a:gd name="connsiteY3" fmla="*/ 1312068 h 1312068"/>
              <a:gd name="connsiteX4" fmla="*/ 0 w 9134475"/>
              <a:gd name="connsiteY4" fmla="*/ 1312068 h 1312068"/>
              <a:gd name="connsiteX5" fmla="*/ 0 w 9134475"/>
              <a:gd name="connsiteY5" fmla="*/ 130968 h 1312068"/>
              <a:gd name="connsiteX0" fmla="*/ 0 w 9113111"/>
              <a:gd name="connsiteY0" fmla="*/ 130968 h 1312068"/>
              <a:gd name="connsiteX1" fmla="*/ 6305550 w 9113111"/>
              <a:gd name="connsiteY1" fmla="*/ 1197768 h 1312068"/>
              <a:gd name="connsiteX2" fmla="*/ 9113111 w 9113111"/>
              <a:gd name="connsiteY2" fmla="*/ 0 h 1312068"/>
              <a:gd name="connsiteX3" fmla="*/ 8958813 w 9113111"/>
              <a:gd name="connsiteY3" fmla="*/ 1009649 h 1312068"/>
              <a:gd name="connsiteX4" fmla="*/ 0 w 9113111"/>
              <a:gd name="connsiteY4" fmla="*/ 1312068 h 1312068"/>
              <a:gd name="connsiteX5" fmla="*/ 0 w 9113111"/>
              <a:gd name="connsiteY5" fmla="*/ 130968 h 1312068"/>
              <a:gd name="connsiteX0" fmla="*/ 0 w 9117860"/>
              <a:gd name="connsiteY0" fmla="*/ 130968 h 1314449"/>
              <a:gd name="connsiteX1" fmla="*/ 6305550 w 9117860"/>
              <a:gd name="connsiteY1" fmla="*/ 1197768 h 1314449"/>
              <a:gd name="connsiteX2" fmla="*/ 9113111 w 9117860"/>
              <a:gd name="connsiteY2" fmla="*/ 0 h 1314449"/>
              <a:gd name="connsiteX3" fmla="*/ 9117860 w 9117860"/>
              <a:gd name="connsiteY3" fmla="*/ 1314449 h 1314449"/>
              <a:gd name="connsiteX4" fmla="*/ 0 w 9117860"/>
              <a:gd name="connsiteY4" fmla="*/ 1312068 h 1314449"/>
              <a:gd name="connsiteX5" fmla="*/ 0 w 9117860"/>
              <a:gd name="connsiteY5" fmla="*/ 130968 h 131444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117860" h="1314449">
                <a:moveTo>
                  <a:pt x="0" y="130968"/>
                </a:moveTo>
                <a:lnTo>
                  <a:pt x="6305550" y="1197768"/>
                </a:lnTo>
                <a:lnTo>
                  <a:pt x="9113111" y="0"/>
                </a:lnTo>
                <a:lnTo>
                  <a:pt x="9117860" y="1314449"/>
                </a:lnTo>
                <a:lnTo>
                  <a:pt x="0" y="1312068"/>
                </a:lnTo>
                <a:lnTo>
                  <a:pt x="0" y="130968"/>
                </a:lnTo>
                <a:close/>
              </a:path>
            </a:pathLst>
          </a:custGeom>
          <a:gradFill>
            <a:gsLst>
              <a:gs pos="0">
                <a:schemeClr val="accent1">
                  <a:lumMod val="40000"/>
                  <a:lumOff val="60000"/>
                </a:schemeClr>
              </a:gs>
              <a:gs pos="50000">
                <a:schemeClr val="accent1"/>
              </a:gs>
              <a:gs pos="100000">
                <a:schemeClr val="accent1">
                  <a:lumMod val="60000"/>
                  <a:lumOff val="4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8" name="Freeform 7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14000">
                <a:srgbClr val="333333"/>
              </a:gs>
              <a:gs pos="83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-76" y="5293518"/>
            <a:ext cx="9144093" cy="1443038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355114 w 9144000"/>
              <a:gd name="connsiteY0" fmla="*/ 0 h 1562100"/>
              <a:gd name="connsiteX1" fmla="*/ 9144000 w 9144000"/>
              <a:gd name="connsiteY1" fmla="*/ 104775 h 1562100"/>
              <a:gd name="connsiteX2" fmla="*/ 9144000 w 9144000"/>
              <a:gd name="connsiteY2" fmla="*/ 361950 h 1562100"/>
              <a:gd name="connsiteX3" fmla="*/ 6334125 w 9144000"/>
              <a:gd name="connsiteY3" fmla="*/ 1562100 h 1562100"/>
              <a:gd name="connsiteX4" fmla="*/ 0 w 9144000"/>
              <a:gd name="connsiteY4" fmla="*/ 495300 h 1562100"/>
              <a:gd name="connsiteX5" fmla="*/ 355114 w 9144000"/>
              <a:gd name="connsiteY5" fmla="*/ 0 h 1562100"/>
              <a:gd name="connsiteX0" fmla="*/ 411923 w 9144000"/>
              <a:gd name="connsiteY0" fmla="*/ 83344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411923 w 9144000"/>
              <a:gd name="connsiteY5" fmla="*/ 83344 h 1457325"/>
              <a:gd name="connsiteX0" fmla="*/ 28462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8462 w 9144000"/>
              <a:gd name="connsiteY5" fmla="*/ 9525 h 1457325"/>
              <a:gd name="connsiteX0" fmla="*/ 108942 w 9144000"/>
              <a:gd name="connsiteY0" fmla="*/ 10477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108942 w 9144000"/>
              <a:gd name="connsiteY5" fmla="*/ 104775 h 1457325"/>
              <a:gd name="connsiteX0" fmla="*/ 26095 w 9144000"/>
              <a:gd name="connsiteY0" fmla="*/ 14288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26095 w 9144000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12977 w 9117905"/>
              <a:gd name="connsiteY4" fmla="*/ 311944 h 1457325"/>
              <a:gd name="connsiteX5" fmla="*/ 0 w 9117905"/>
              <a:gd name="connsiteY5" fmla="*/ 14288 h 1457325"/>
              <a:gd name="connsiteX0" fmla="*/ 0 w 9117905"/>
              <a:gd name="connsiteY0" fmla="*/ 14288 h 1457325"/>
              <a:gd name="connsiteX1" fmla="*/ 9117905 w 9117905"/>
              <a:gd name="connsiteY1" fmla="*/ 0 h 1457325"/>
              <a:gd name="connsiteX2" fmla="*/ 9117905 w 9117905"/>
              <a:gd name="connsiteY2" fmla="*/ 257175 h 1457325"/>
              <a:gd name="connsiteX3" fmla="*/ 6308030 w 9117905"/>
              <a:gd name="connsiteY3" fmla="*/ 1457325 h 1457325"/>
              <a:gd name="connsiteX4" fmla="*/ 2310 w 9117905"/>
              <a:gd name="connsiteY4" fmla="*/ 376237 h 1457325"/>
              <a:gd name="connsiteX5" fmla="*/ 0 w 9117905"/>
              <a:gd name="connsiteY5" fmla="*/ 14288 h 1457325"/>
              <a:gd name="connsiteX0" fmla="*/ 0 w 9117905"/>
              <a:gd name="connsiteY0" fmla="*/ 14288 h 1531144"/>
              <a:gd name="connsiteX1" fmla="*/ 9117905 w 9117905"/>
              <a:gd name="connsiteY1" fmla="*/ 0 h 1531144"/>
              <a:gd name="connsiteX2" fmla="*/ 9117905 w 9117905"/>
              <a:gd name="connsiteY2" fmla="*/ 257175 h 1531144"/>
              <a:gd name="connsiteX3" fmla="*/ 6308030 w 9117905"/>
              <a:gd name="connsiteY3" fmla="*/ 1531144 h 1531144"/>
              <a:gd name="connsiteX4" fmla="*/ 2310 w 9117905"/>
              <a:gd name="connsiteY4" fmla="*/ 376237 h 1531144"/>
              <a:gd name="connsiteX5" fmla="*/ 0 w 9117905"/>
              <a:gd name="connsiteY5" fmla="*/ 14288 h 1531144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17905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8994819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17905"/>
              <a:gd name="connsiteY0" fmla="*/ 14288 h 1450181"/>
              <a:gd name="connsiteX1" fmla="*/ 9117905 w 9117905"/>
              <a:gd name="connsiteY1" fmla="*/ 0 h 1450181"/>
              <a:gd name="connsiteX2" fmla="*/ 9106070 w 9117905"/>
              <a:gd name="connsiteY2" fmla="*/ 257175 h 1450181"/>
              <a:gd name="connsiteX3" fmla="*/ 6260689 w 9117905"/>
              <a:gd name="connsiteY3" fmla="*/ 1450181 h 1450181"/>
              <a:gd name="connsiteX4" fmla="*/ 2310 w 9117905"/>
              <a:gd name="connsiteY4" fmla="*/ 376237 h 1450181"/>
              <a:gd name="connsiteX5" fmla="*/ 0 w 9117905"/>
              <a:gd name="connsiteY5" fmla="*/ 14288 h 1450181"/>
              <a:gd name="connsiteX0" fmla="*/ 0 w 9106070"/>
              <a:gd name="connsiteY0" fmla="*/ 0 h 1435893"/>
              <a:gd name="connsiteX1" fmla="*/ 9013755 w 9106070"/>
              <a:gd name="connsiteY1" fmla="*/ 97630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2 h 1435895"/>
              <a:gd name="connsiteX1" fmla="*/ 9096602 w 9106070"/>
              <a:gd name="connsiteY1" fmla="*/ 0 h 1435895"/>
              <a:gd name="connsiteX2" fmla="*/ 9106070 w 9106070"/>
              <a:gd name="connsiteY2" fmla="*/ 242889 h 1435895"/>
              <a:gd name="connsiteX3" fmla="*/ 6260689 w 9106070"/>
              <a:gd name="connsiteY3" fmla="*/ 1435895 h 1435895"/>
              <a:gd name="connsiteX4" fmla="*/ 2310 w 9106070"/>
              <a:gd name="connsiteY4" fmla="*/ 361951 h 1435895"/>
              <a:gd name="connsiteX5" fmla="*/ 0 w 9106070"/>
              <a:gd name="connsiteY5" fmla="*/ 2 h 1435895"/>
              <a:gd name="connsiteX0" fmla="*/ 0 w 9106070"/>
              <a:gd name="connsiteY0" fmla="*/ 0 h 1435893"/>
              <a:gd name="connsiteX1" fmla="*/ 8973515 w 9106070"/>
              <a:gd name="connsiteY1" fmla="*/ 123823 h 1435893"/>
              <a:gd name="connsiteX2" fmla="*/ 9106070 w 9106070"/>
              <a:gd name="connsiteY2" fmla="*/ 242887 h 1435893"/>
              <a:gd name="connsiteX3" fmla="*/ 6260689 w 9106070"/>
              <a:gd name="connsiteY3" fmla="*/ 1435893 h 1435893"/>
              <a:gd name="connsiteX4" fmla="*/ 2310 w 9106070"/>
              <a:gd name="connsiteY4" fmla="*/ 361949 h 1435893"/>
              <a:gd name="connsiteX5" fmla="*/ 0 w 9106070"/>
              <a:gd name="connsiteY5" fmla="*/ 0 h 1435893"/>
              <a:gd name="connsiteX0" fmla="*/ 0 w 9106070"/>
              <a:gd name="connsiteY0" fmla="*/ 7145 h 1443038"/>
              <a:gd name="connsiteX1" fmla="*/ 9089499 w 9106070"/>
              <a:gd name="connsiteY1" fmla="*/ 0 h 1443038"/>
              <a:gd name="connsiteX2" fmla="*/ 9106070 w 9106070"/>
              <a:gd name="connsiteY2" fmla="*/ 250032 h 1443038"/>
              <a:gd name="connsiteX3" fmla="*/ 6260689 w 9106070"/>
              <a:gd name="connsiteY3" fmla="*/ 1443038 h 1443038"/>
              <a:gd name="connsiteX4" fmla="*/ 2310 w 9106070"/>
              <a:gd name="connsiteY4" fmla="*/ 369094 h 1443038"/>
              <a:gd name="connsiteX5" fmla="*/ 0 w 9106070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23808 w 9089499"/>
              <a:gd name="connsiteY2" fmla="*/ 197644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4767 w 9089499"/>
              <a:gd name="connsiteY2" fmla="*/ 247650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8982984 w 9089499"/>
              <a:gd name="connsiteY2" fmla="*/ 202406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2310 w 9089499"/>
              <a:gd name="connsiteY4" fmla="*/ 369094 h 1443038"/>
              <a:gd name="connsiteX5" fmla="*/ 0 w 9089499"/>
              <a:gd name="connsiteY5" fmla="*/ 7145 h 1443038"/>
              <a:gd name="connsiteX0" fmla="*/ 0 w 9089499"/>
              <a:gd name="connsiteY0" fmla="*/ 7145 h 1443038"/>
              <a:gd name="connsiteX1" fmla="*/ 9089499 w 9089499"/>
              <a:gd name="connsiteY1" fmla="*/ 0 h 1443038"/>
              <a:gd name="connsiteX2" fmla="*/ 9087134 w 9089499"/>
              <a:gd name="connsiteY2" fmla="*/ 254793 h 1443038"/>
              <a:gd name="connsiteX3" fmla="*/ 6260689 w 9089499"/>
              <a:gd name="connsiteY3" fmla="*/ 1443038 h 1443038"/>
              <a:gd name="connsiteX4" fmla="*/ 130131 w 9089499"/>
              <a:gd name="connsiteY4" fmla="*/ 266700 h 1443038"/>
              <a:gd name="connsiteX5" fmla="*/ 0 w 9089499"/>
              <a:gd name="connsiteY5" fmla="*/ 7145 h 1443038"/>
              <a:gd name="connsiteX0" fmla="*/ 57 w 9089556"/>
              <a:gd name="connsiteY0" fmla="*/ 7145 h 1443038"/>
              <a:gd name="connsiteX1" fmla="*/ 9089556 w 9089556"/>
              <a:gd name="connsiteY1" fmla="*/ 0 h 1443038"/>
              <a:gd name="connsiteX2" fmla="*/ 9087191 w 9089556"/>
              <a:gd name="connsiteY2" fmla="*/ 254793 h 1443038"/>
              <a:gd name="connsiteX3" fmla="*/ 6260746 w 9089556"/>
              <a:gd name="connsiteY3" fmla="*/ 1443038 h 1443038"/>
              <a:gd name="connsiteX4" fmla="*/ 0 w 9089556"/>
              <a:gd name="connsiteY4" fmla="*/ 366713 h 1443038"/>
              <a:gd name="connsiteX5" fmla="*/ 57 w 9089556"/>
              <a:gd name="connsiteY5" fmla="*/ 7145 h 1443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9089556" h="1443038">
                <a:moveTo>
                  <a:pt x="57" y="7145"/>
                </a:moveTo>
                <a:lnTo>
                  <a:pt x="9089556" y="0"/>
                </a:lnTo>
                <a:cubicBezTo>
                  <a:pt x="9087979" y="82550"/>
                  <a:pt x="9088768" y="172243"/>
                  <a:pt x="9087191" y="254793"/>
                </a:cubicBezTo>
                <a:lnTo>
                  <a:pt x="6260746" y="1443038"/>
                </a:lnTo>
                <a:lnTo>
                  <a:pt x="0" y="366713"/>
                </a:lnTo>
                <a:lnTo>
                  <a:pt x="57" y="7145"/>
                </a:lnTo>
                <a:close/>
              </a:path>
            </a:pathLst>
          </a:custGeom>
          <a:gradFill>
            <a:gsLst>
              <a:gs pos="41000">
                <a:srgbClr val="000000">
                  <a:alpha val="0"/>
                </a:srgbClr>
              </a:gs>
              <a:gs pos="57000">
                <a:srgbClr val="4D4D4D"/>
              </a:gs>
              <a:gs pos="100000">
                <a:srgbClr val="000000">
                  <a:alpha val="0"/>
                </a:srgbClr>
              </a:gs>
            </a:gsLst>
            <a:lin ang="6000000" scaled="0"/>
          </a:gradFill>
          <a:ln>
            <a:noFill/>
          </a:ln>
          <a:effectLst>
            <a:softEdge rad="317500"/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>
              <a:lnSpc>
                <a:spcPct val="100000"/>
              </a:lnSpc>
            </a:pPr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3633787"/>
            <a:ext cx="7772400" cy="1362075"/>
          </a:xfrm>
        </p:spPr>
        <p:txBody>
          <a:bodyPr anchor="t"/>
          <a:lstStyle>
            <a:lvl1pPr algn="l">
              <a:defRPr sz="4000" b="0" i="0" cap="all" baseline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133600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0" name="Rectangle 9"/>
          <p:cNvSpPr/>
          <p:nvPr/>
        </p:nvSpPr>
        <p:spPr>
          <a:xfrm>
            <a:off x="0" y="5262465"/>
            <a:ext cx="9144000" cy="74645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30" y="5502670"/>
            <a:ext cx="9144066" cy="1271150"/>
          </a:xfrm>
          <a:custGeom>
            <a:avLst/>
            <a:gdLst>
              <a:gd name="connsiteX0" fmla="*/ 9331 w 9144000"/>
              <a:gd name="connsiteY0" fmla="*/ 111968 h 1278294"/>
              <a:gd name="connsiteX1" fmla="*/ 6288833 w 9144000"/>
              <a:gd name="connsiteY1" fmla="*/ 1194319 h 1278294"/>
              <a:gd name="connsiteX2" fmla="*/ 9144000 w 9144000"/>
              <a:gd name="connsiteY2" fmla="*/ 0 h 1278294"/>
              <a:gd name="connsiteX3" fmla="*/ 9144000 w 9144000"/>
              <a:gd name="connsiteY3" fmla="*/ 83976 h 1278294"/>
              <a:gd name="connsiteX4" fmla="*/ 6279502 w 9144000"/>
              <a:gd name="connsiteY4" fmla="*/ 1278294 h 1278294"/>
              <a:gd name="connsiteX5" fmla="*/ 0 w 9144000"/>
              <a:gd name="connsiteY5" fmla="*/ 195943 h 1278294"/>
              <a:gd name="connsiteX6" fmla="*/ 9331 w 9144000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71644 w 9134669"/>
              <a:gd name="connsiteY5" fmla="*/ 388824 h 1278294"/>
              <a:gd name="connsiteX6" fmla="*/ 0 w 9134669"/>
              <a:gd name="connsiteY6" fmla="*/ 111968 h 1278294"/>
              <a:gd name="connsiteX0" fmla="*/ 0 w 9134669"/>
              <a:gd name="connsiteY0" fmla="*/ 111968 h 1278294"/>
              <a:gd name="connsiteX1" fmla="*/ 6279502 w 9134669"/>
              <a:gd name="connsiteY1" fmla="*/ 1194319 h 1278294"/>
              <a:gd name="connsiteX2" fmla="*/ 9134669 w 9134669"/>
              <a:gd name="connsiteY2" fmla="*/ 0 h 1278294"/>
              <a:gd name="connsiteX3" fmla="*/ 9134669 w 9134669"/>
              <a:gd name="connsiteY3" fmla="*/ 83976 h 1278294"/>
              <a:gd name="connsiteX4" fmla="*/ 6270171 w 9134669"/>
              <a:gd name="connsiteY4" fmla="*/ 1278294 h 1278294"/>
              <a:gd name="connsiteX5" fmla="*/ 194 w 9134669"/>
              <a:gd name="connsiteY5" fmla="*/ 195943 h 1278294"/>
              <a:gd name="connsiteX6" fmla="*/ 0 w 9134669"/>
              <a:gd name="connsiteY6" fmla="*/ 111968 h 1278294"/>
              <a:gd name="connsiteX0" fmla="*/ 49877 w 9134540"/>
              <a:gd name="connsiteY0" fmla="*/ 42912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49877 w 9134540"/>
              <a:gd name="connsiteY6" fmla="*/ 42912 h 1278294"/>
              <a:gd name="connsiteX0" fmla="*/ 2252 w 9134540"/>
              <a:gd name="connsiteY0" fmla="*/ 116731 h 1278294"/>
              <a:gd name="connsiteX1" fmla="*/ 6279373 w 9134540"/>
              <a:gd name="connsiteY1" fmla="*/ 1194319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279373 w 9134540"/>
              <a:gd name="connsiteY1" fmla="*/ 1234801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78294"/>
              <a:gd name="connsiteX1" fmla="*/ 6307948 w 9134540"/>
              <a:gd name="connsiteY1" fmla="*/ 1189558 h 1278294"/>
              <a:gd name="connsiteX2" fmla="*/ 9134540 w 9134540"/>
              <a:gd name="connsiteY2" fmla="*/ 0 h 1278294"/>
              <a:gd name="connsiteX3" fmla="*/ 9134540 w 9134540"/>
              <a:gd name="connsiteY3" fmla="*/ 83976 h 1278294"/>
              <a:gd name="connsiteX4" fmla="*/ 6270042 w 9134540"/>
              <a:gd name="connsiteY4" fmla="*/ 1278294 h 1278294"/>
              <a:gd name="connsiteX5" fmla="*/ 65 w 9134540"/>
              <a:gd name="connsiteY5" fmla="*/ 195943 h 1278294"/>
              <a:gd name="connsiteX6" fmla="*/ 2252 w 9134540"/>
              <a:gd name="connsiteY6" fmla="*/ 116731 h 1278294"/>
              <a:gd name="connsiteX0" fmla="*/ 2252 w 9134540"/>
              <a:gd name="connsiteY0" fmla="*/ 116731 h 1228287"/>
              <a:gd name="connsiteX1" fmla="*/ 6307948 w 9134540"/>
              <a:gd name="connsiteY1" fmla="*/ 1189558 h 1228287"/>
              <a:gd name="connsiteX2" fmla="*/ 9134540 w 9134540"/>
              <a:gd name="connsiteY2" fmla="*/ 0 h 1228287"/>
              <a:gd name="connsiteX3" fmla="*/ 9134540 w 9134540"/>
              <a:gd name="connsiteY3" fmla="*/ 83976 h 1228287"/>
              <a:gd name="connsiteX4" fmla="*/ 6270042 w 9134540"/>
              <a:gd name="connsiteY4" fmla="*/ 1228287 h 1228287"/>
              <a:gd name="connsiteX5" fmla="*/ 65 w 9134540"/>
              <a:gd name="connsiteY5" fmla="*/ 195943 h 1228287"/>
              <a:gd name="connsiteX6" fmla="*/ 2252 w 9134540"/>
              <a:gd name="connsiteY6" fmla="*/ 116731 h 1228287"/>
              <a:gd name="connsiteX0" fmla="*/ 2252 w 9134540"/>
              <a:gd name="connsiteY0" fmla="*/ 116731 h 1266387"/>
              <a:gd name="connsiteX1" fmla="*/ 6307948 w 9134540"/>
              <a:gd name="connsiteY1" fmla="*/ 1189558 h 1266387"/>
              <a:gd name="connsiteX2" fmla="*/ 9134540 w 9134540"/>
              <a:gd name="connsiteY2" fmla="*/ 0 h 1266387"/>
              <a:gd name="connsiteX3" fmla="*/ 9134540 w 9134540"/>
              <a:gd name="connsiteY3" fmla="*/ 83976 h 1266387"/>
              <a:gd name="connsiteX4" fmla="*/ 6315286 w 9134540"/>
              <a:gd name="connsiteY4" fmla="*/ 1266387 h 1266387"/>
              <a:gd name="connsiteX5" fmla="*/ 65 w 9134540"/>
              <a:gd name="connsiteY5" fmla="*/ 195943 h 1266387"/>
              <a:gd name="connsiteX6" fmla="*/ 2252 w 9134540"/>
              <a:gd name="connsiteY6" fmla="*/ 116731 h 1266387"/>
              <a:gd name="connsiteX0" fmla="*/ 2252 w 9134540"/>
              <a:gd name="connsiteY0" fmla="*/ 152450 h 1302106"/>
              <a:gd name="connsiteX1" fmla="*/ 6307948 w 9134540"/>
              <a:gd name="connsiteY1" fmla="*/ 1225277 h 1302106"/>
              <a:gd name="connsiteX2" fmla="*/ 8932134 w 9134540"/>
              <a:gd name="connsiteY2" fmla="*/ 0 h 1302106"/>
              <a:gd name="connsiteX3" fmla="*/ 9134540 w 9134540"/>
              <a:gd name="connsiteY3" fmla="*/ 119695 h 1302106"/>
              <a:gd name="connsiteX4" fmla="*/ 6315286 w 9134540"/>
              <a:gd name="connsiteY4" fmla="*/ 1302106 h 1302106"/>
              <a:gd name="connsiteX5" fmla="*/ 65 w 9134540"/>
              <a:gd name="connsiteY5" fmla="*/ 231662 h 1302106"/>
              <a:gd name="connsiteX6" fmla="*/ 2252 w 9134540"/>
              <a:gd name="connsiteY6" fmla="*/ 152450 h 1302106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34540 w 9144066"/>
              <a:gd name="connsiteY3" fmla="*/ 88739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051196 w 9144066"/>
              <a:gd name="connsiteY3" fmla="*/ 236376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  <a:gd name="connsiteX0" fmla="*/ 2252 w 9144066"/>
              <a:gd name="connsiteY0" fmla="*/ 121494 h 1271150"/>
              <a:gd name="connsiteX1" fmla="*/ 6307948 w 9144066"/>
              <a:gd name="connsiteY1" fmla="*/ 1194321 h 1271150"/>
              <a:gd name="connsiteX2" fmla="*/ 9144066 w 9144066"/>
              <a:gd name="connsiteY2" fmla="*/ 0 h 1271150"/>
              <a:gd name="connsiteX3" fmla="*/ 9141683 w 9144066"/>
              <a:gd name="connsiteY3" fmla="*/ 79214 h 1271150"/>
              <a:gd name="connsiteX4" fmla="*/ 6315286 w 9144066"/>
              <a:gd name="connsiteY4" fmla="*/ 1271150 h 1271150"/>
              <a:gd name="connsiteX5" fmla="*/ 65 w 9144066"/>
              <a:gd name="connsiteY5" fmla="*/ 200706 h 1271150"/>
              <a:gd name="connsiteX6" fmla="*/ 2252 w 9144066"/>
              <a:gd name="connsiteY6" fmla="*/ 121494 h 12711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9144066" h="1271150">
                <a:moveTo>
                  <a:pt x="2252" y="121494"/>
                </a:moveTo>
                <a:lnTo>
                  <a:pt x="6307948" y="1194321"/>
                </a:lnTo>
                <a:lnTo>
                  <a:pt x="9144066" y="0"/>
                </a:lnTo>
                <a:cubicBezTo>
                  <a:pt x="9143272" y="26405"/>
                  <a:pt x="9142477" y="52809"/>
                  <a:pt x="9141683" y="79214"/>
                </a:cubicBezTo>
                <a:lnTo>
                  <a:pt x="6315286" y="1271150"/>
                </a:lnTo>
                <a:lnTo>
                  <a:pt x="65" y="200706"/>
                </a:lnTo>
                <a:cubicBezTo>
                  <a:pt x="0" y="172714"/>
                  <a:pt x="2317" y="149486"/>
                  <a:pt x="2252" y="121494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D22427-B1DD-49E6-9F05-DE0F1467D7DC}" type="datetime4">
              <a:rPr lang="en-US" smtClean="0"/>
              <a:pPr/>
              <a:t>February 8,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BCCA7B5-8BC9-491C-A887-7C3E7ED947D8}" type="datetime4">
              <a:rPr lang="en-US" smtClean="0"/>
              <a:pPr/>
              <a:t>February 8,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685800" y="1536192"/>
            <a:ext cx="3657600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4"/>
          </p:nvPr>
        </p:nvSpPr>
        <p:spPr>
          <a:xfrm>
            <a:off x="4800600" y="1536192"/>
            <a:ext cx="3657600" cy="3877056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11" name="Freeform 10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 baseline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800600" y="1535113"/>
            <a:ext cx="3657600" cy="639762"/>
          </a:xfrm>
        </p:spPr>
        <p:txBody>
          <a:bodyPr anchor="b">
            <a:normAutofit/>
          </a:bodyPr>
          <a:lstStyle>
            <a:lvl1pPr marL="0" indent="0">
              <a:buNone/>
              <a:defRPr sz="2000" b="0">
                <a:solidFill>
                  <a:schemeClr val="tx2"/>
                </a:solidFill>
                <a:latin typeface="+mj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2" name="Freeform 11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A18ED0-40F2-434C-A848-B92581875164}" type="datetime4">
              <a:rPr lang="en-US" smtClean="0"/>
              <a:pPr/>
              <a:t>February 8, 2019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5" name="Content Placeholder 14"/>
          <p:cNvSpPr>
            <a:spLocks noGrp="1"/>
          </p:cNvSpPr>
          <p:nvPr>
            <p:ph sz="quarter" idx="13"/>
          </p:nvPr>
        </p:nvSpPr>
        <p:spPr>
          <a:xfrm>
            <a:off x="685800" y="2209800"/>
            <a:ext cx="3657600" cy="3200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16"/>
          <p:cNvSpPr>
            <a:spLocks noGrp="1"/>
          </p:cNvSpPr>
          <p:nvPr>
            <p:ph sz="quarter" idx="14"/>
          </p:nvPr>
        </p:nvSpPr>
        <p:spPr>
          <a:xfrm>
            <a:off x="4800600" y="2209800"/>
            <a:ext cx="3657600" cy="32004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Freeform 5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8" name="Freeform 7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855437F-F4F9-44A9-B4D3-9191CA04E889}" type="datetime4">
              <a:rPr lang="en-US" smtClean="0"/>
              <a:pPr/>
              <a:t>February 8, 2019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 4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3"/>
              </a:gs>
              <a:gs pos="50000">
                <a:schemeClr val="accent3">
                  <a:lumMod val="40000"/>
                  <a:lumOff val="60000"/>
                </a:schemeClr>
              </a:gs>
              <a:gs pos="5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6" name="Freeform 5"/>
          <p:cNvSpPr/>
          <p:nvPr/>
        </p:nvSpPr>
        <p:spPr>
          <a:xfrm>
            <a:off x="0" y="5381627"/>
            <a:ext cx="3286124" cy="1207294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6996854"/>
              <a:gd name="connsiteY0" fmla="*/ 0 h 1571625"/>
              <a:gd name="connsiteX1" fmla="*/ 6996854 w 6996854"/>
              <a:gd name="connsiteY1" fmla="*/ 1266825 h 1571625"/>
              <a:gd name="connsiteX2" fmla="*/ 0 w 6996854"/>
              <a:gd name="connsiteY2" fmla="*/ 1571625 h 1571625"/>
              <a:gd name="connsiteX3" fmla="*/ 0 w 6996854"/>
              <a:gd name="connsiteY3" fmla="*/ 0 h 1571625"/>
              <a:gd name="connsiteX0" fmla="*/ 0 w 7583417"/>
              <a:gd name="connsiteY0" fmla="*/ 0 h 800100"/>
              <a:gd name="connsiteX1" fmla="*/ 7583417 w 7583417"/>
              <a:gd name="connsiteY1" fmla="*/ 495300 h 800100"/>
              <a:gd name="connsiteX2" fmla="*/ 586563 w 7583417"/>
              <a:gd name="connsiteY2" fmla="*/ 800100 h 800100"/>
              <a:gd name="connsiteX3" fmla="*/ 0 w 7583417"/>
              <a:gd name="connsiteY3" fmla="*/ 0 h 800100"/>
              <a:gd name="connsiteX0" fmla="*/ 0 w 7017803"/>
              <a:gd name="connsiteY0" fmla="*/ 0 h 1200150"/>
              <a:gd name="connsiteX1" fmla="*/ 7017803 w 7017803"/>
              <a:gd name="connsiteY1" fmla="*/ 895350 h 1200150"/>
              <a:gd name="connsiteX2" fmla="*/ 20949 w 7017803"/>
              <a:gd name="connsiteY2" fmla="*/ 1200150 h 1200150"/>
              <a:gd name="connsiteX3" fmla="*/ 0 w 7017803"/>
              <a:gd name="connsiteY3" fmla="*/ 0 h 1200150"/>
              <a:gd name="connsiteX0" fmla="*/ 0 w 6410292"/>
              <a:gd name="connsiteY0" fmla="*/ 0 h 1752600"/>
              <a:gd name="connsiteX1" fmla="*/ 6410292 w 6410292"/>
              <a:gd name="connsiteY1" fmla="*/ 1752600 h 1752600"/>
              <a:gd name="connsiteX2" fmla="*/ 20949 w 6410292"/>
              <a:gd name="connsiteY2" fmla="*/ 1200150 h 1752600"/>
              <a:gd name="connsiteX3" fmla="*/ 0 w 6410292"/>
              <a:gd name="connsiteY3" fmla="*/ 0 h 1752600"/>
              <a:gd name="connsiteX0" fmla="*/ 0 w 7227290"/>
              <a:gd name="connsiteY0" fmla="*/ 0 h 1200150"/>
              <a:gd name="connsiteX1" fmla="*/ 7227290 w 7227290"/>
              <a:gd name="connsiteY1" fmla="*/ 885825 h 1200150"/>
              <a:gd name="connsiteX2" fmla="*/ 20949 w 7227290"/>
              <a:gd name="connsiteY2" fmla="*/ 1200150 h 1200150"/>
              <a:gd name="connsiteX3" fmla="*/ 0 w 7227290"/>
              <a:gd name="connsiteY3" fmla="*/ 0 h 1200150"/>
              <a:gd name="connsiteX0" fmla="*/ 0 w 7227290"/>
              <a:gd name="connsiteY0" fmla="*/ 0 h 885825"/>
              <a:gd name="connsiteX1" fmla="*/ 7227290 w 7227290"/>
              <a:gd name="connsiteY1" fmla="*/ 885825 h 885825"/>
              <a:gd name="connsiteX2" fmla="*/ 555141 w 7227290"/>
              <a:gd name="connsiteY2" fmla="*/ 862013 h 885825"/>
              <a:gd name="connsiteX3" fmla="*/ 0 w 7227290"/>
              <a:gd name="connsiteY3" fmla="*/ 0 h 885825"/>
              <a:gd name="connsiteX0" fmla="*/ 0 w 7227290"/>
              <a:gd name="connsiteY0" fmla="*/ 0 h 1207294"/>
              <a:gd name="connsiteX1" fmla="*/ 7227290 w 7227290"/>
              <a:gd name="connsiteY1" fmla="*/ 885825 h 1207294"/>
              <a:gd name="connsiteX2" fmla="*/ 0 w 7227290"/>
              <a:gd name="connsiteY2" fmla="*/ 1207294 h 1207294"/>
              <a:gd name="connsiteX3" fmla="*/ 0 w 7227290"/>
              <a:gd name="connsiteY3" fmla="*/ 0 h 1207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227290" h="1207294">
                <a:moveTo>
                  <a:pt x="0" y="0"/>
                </a:moveTo>
                <a:lnTo>
                  <a:pt x="7227290" y="885825"/>
                </a:lnTo>
                <a:lnTo>
                  <a:pt x="0" y="1207294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Freeform 6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-196" y="5347020"/>
            <a:ext cx="3426231" cy="944725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2830674 w 7605568"/>
              <a:gd name="connsiteY2" fmla="*/ 806612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2930931"/>
              <a:gd name="connsiteY0" fmla="*/ 0 h 806612"/>
              <a:gd name="connsiteX1" fmla="*/ 0 w 2930931"/>
              <a:gd name="connsiteY1" fmla="*/ 75665 h 806612"/>
              <a:gd name="connsiteX2" fmla="*/ 2830674 w 2930931"/>
              <a:gd name="connsiteY2" fmla="*/ 806612 h 806612"/>
              <a:gd name="connsiteX3" fmla="*/ 2930931 w 2930931"/>
              <a:gd name="connsiteY3" fmla="*/ 785765 h 806612"/>
              <a:gd name="connsiteX4" fmla="*/ 1 w 2930931"/>
              <a:gd name="connsiteY4" fmla="*/ 0 h 806612"/>
              <a:gd name="connsiteX0" fmla="*/ 1 w 3204530"/>
              <a:gd name="connsiteY0" fmla="*/ 0 h 944725"/>
              <a:gd name="connsiteX1" fmla="*/ 0 w 3204530"/>
              <a:gd name="connsiteY1" fmla="*/ 75665 h 944725"/>
              <a:gd name="connsiteX2" fmla="*/ 3204530 w 3204530"/>
              <a:gd name="connsiteY2" fmla="*/ 944725 h 944725"/>
              <a:gd name="connsiteX3" fmla="*/ 2930931 w 3204530"/>
              <a:gd name="connsiteY3" fmla="*/ 785765 h 944725"/>
              <a:gd name="connsiteX4" fmla="*/ 1 w 3204530"/>
              <a:gd name="connsiteY4" fmla="*/ 0 h 944725"/>
              <a:gd name="connsiteX0" fmla="*/ 1 w 3426231"/>
              <a:gd name="connsiteY0" fmla="*/ 0 h 944725"/>
              <a:gd name="connsiteX1" fmla="*/ 0 w 3426231"/>
              <a:gd name="connsiteY1" fmla="*/ 75665 h 944725"/>
              <a:gd name="connsiteX2" fmla="*/ 3204530 w 3426231"/>
              <a:gd name="connsiteY2" fmla="*/ 944725 h 944725"/>
              <a:gd name="connsiteX3" fmla="*/ 3426231 w 3426231"/>
              <a:gd name="connsiteY3" fmla="*/ 923877 h 944725"/>
              <a:gd name="connsiteX4" fmla="*/ 1 w 3426231"/>
              <a:gd name="connsiteY4" fmla="*/ 0 h 9447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426231" h="944725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3204530" y="944725"/>
                </a:lnTo>
                <a:lnTo>
                  <a:pt x="3426231" y="923877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9A24E59-01D0-4537-B876-7E5EC75B028D}" type="datetime4">
              <a:rPr lang="en-US" smtClean="0"/>
              <a:pPr/>
              <a:t>February 8, 2019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" y="5010151"/>
            <a:ext cx="7439025" cy="157162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415827" h="1571625">
                <a:moveTo>
                  <a:pt x="0" y="0"/>
                </a:moveTo>
                <a:lnTo>
                  <a:pt x="7415827" y="866775"/>
                </a:lnTo>
                <a:lnTo>
                  <a:pt x="0" y="157162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rgbClr val="000000"/>
              </a:gs>
              <a:gs pos="24000">
                <a:srgbClr val="333333"/>
              </a:gs>
              <a:gs pos="90000">
                <a:srgbClr val="000000"/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0" y="5731667"/>
            <a:ext cx="9147178" cy="1126333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0 w 9144000"/>
              <a:gd name="connsiteY3" fmla="*/ 1065657 h 1075182"/>
              <a:gd name="connsiteX4" fmla="*/ 20 w 9144000"/>
              <a:gd name="connsiteY4" fmla="*/ 818007 h 1075182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854092 w 9124990"/>
              <a:gd name="connsiteY2" fmla="*/ 585026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9122615 w 9124990"/>
              <a:gd name="connsiteY2" fmla="*/ 1063889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4990"/>
              <a:gd name="connsiteY0" fmla="*/ 818007 h 1065657"/>
              <a:gd name="connsiteX1" fmla="*/ 9124990 w 9124990"/>
              <a:gd name="connsiteY1" fmla="*/ 0 h 1065657"/>
              <a:gd name="connsiteX2" fmla="*/ 8766171 w 9124990"/>
              <a:gd name="connsiteY2" fmla="*/ 508228 h 1065657"/>
              <a:gd name="connsiteX3" fmla="*/ 0 w 9124990"/>
              <a:gd name="connsiteY3" fmla="*/ 1065657 h 1065657"/>
              <a:gd name="connsiteX4" fmla="*/ 20 w 9124990"/>
              <a:gd name="connsiteY4" fmla="*/ 818007 h 1065657"/>
              <a:gd name="connsiteX0" fmla="*/ 20 w 9128161"/>
              <a:gd name="connsiteY0" fmla="*/ 818007 h 1068407"/>
              <a:gd name="connsiteX1" fmla="*/ 9124990 w 9128161"/>
              <a:gd name="connsiteY1" fmla="*/ 0 h 1068407"/>
              <a:gd name="connsiteX2" fmla="*/ 9127369 w 9128161"/>
              <a:gd name="connsiteY2" fmla="*/ 1068407 h 1068407"/>
              <a:gd name="connsiteX3" fmla="*/ 0 w 9128161"/>
              <a:gd name="connsiteY3" fmla="*/ 1065657 h 1068407"/>
              <a:gd name="connsiteX4" fmla="*/ 20 w 9128161"/>
              <a:gd name="connsiteY4" fmla="*/ 818007 h 106840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28161" h="1068407">
                <a:moveTo>
                  <a:pt x="20" y="818007"/>
                </a:moveTo>
                <a:lnTo>
                  <a:pt x="9124990" y="0"/>
                </a:lnTo>
                <a:cubicBezTo>
                  <a:pt x="9124198" y="354630"/>
                  <a:pt x="9128161" y="713777"/>
                  <a:pt x="9127369" y="1068407"/>
                </a:cubicBezTo>
                <a:lnTo>
                  <a:pt x="0" y="1065657"/>
                </a:lnTo>
                <a:cubicBezTo>
                  <a:pt x="7" y="983107"/>
                  <a:pt x="13" y="900557"/>
                  <a:pt x="20" y="818007"/>
                </a:cubicBezTo>
                <a:close/>
              </a:path>
            </a:pathLst>
          </a:custGeom>
          <a:gradFill>
            <a:gsLst>
              <a:gs pos="39000">
                <a:schemeClr val="accent1"/>
              </a:gs>
              <a:gs pos="50000">
                <a:schemeClr val="accent1">
                  <a:lumMod val="40000"/>
                  <a:lumOff val="60000"/>
                </a:schemeClr>
              </a:gs>
              <a:gs pos="5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0" y="4973410"/>
            <a:ext cx="7674867" cy="928299"/>
          </a:xfrm>
          <a:custGeom>
            <a:avLst/>
            <a:gdLst>
              <a:gd name="connsiteX0" fmla="*/ 0 w 7548466"/>
              <a:gd name="connsiteY0" fmla="*/ 0 h 933061"/>
              <a:gd name="connsiteX1" fmla="*/ 9331 w 7548466"/>
              <a:gd name="connsiteY1" fmla="*/ 65314 h 933061"/>
              <a:gd name="connsiteX2" fmla="*/ 7221894 w 7548466"/>
              <a:gd name="connsiteY2" fmla="*/ 933061 h 933061"/>
              <a:gd name="connsiteX3" fmla="*/ 7548466 w 7548466"/>
              <a:gd name="connsiteY3" fmla="*/ 914400 h 933061"/>
              <a:gd name="connsiteX4" fmla="*/ 0 w 7548466"/>
              <a:gd name="connsiteY4" fmla="*/ 0 h 933061"/>
              <a:gd name="connsiteX0" fmla="*/ 131163 w 7539135"/>
              <a:gd name="connsiteY0" fmla="*/ 0 h 1042598"/>
              <a:gd name="connsiteX1" fmla="*/ 0 w 7539135"/>
              <a:gd name="connsiteY1" fmla="*/ 174851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0 w 7407972"/>
              <a:gd name="connsiteY0" fmla="*/ 0 h 1042598"/>
              <a:gd name="connsiteX1" fmla="*/ 85531 w 7407972"/>
              <a:gd name="connsiteY1" fmla="*/ 134370 h 1042598"/>
              <a:gd name="connsiteX2" fmla="*/ 7081400 w 7407972"/>
              <a:gd name="connsiteY2" fmla="*/ 1042598 h 1042598"/>
              <a:gd name="connsiteX3" fmla="*/ 7407972 w 7407972"/>
              <a:gd name="connsiteY3" fmla="*/ 1023937 h 1042598"/>
              <a:gd name="connsiteX4" fmla="*/ 0 w 7407972"/>
              <a:gd name="connsiteY4" fmla="*/ 0 h 1042598"/>
              <a:gd name="connsiteX0" fmla="*/ 131163 w 7539135"/>
              <a:gd name="connsiteY0" fmla="*/ 0 h 1042598"/>
              <a:gd name="connsiteX1" fmla="*/ 0 w 7539135"/>
              <a:gd name="connsiteY1" fmla="*/ 193902 h 1042598"/>
              <a:gd name="connsiteX2" fmla="*/ 7212563 w 7539135"/>
              <a:gd name="connsiteY2" fmla="*/ 1042598 h 1042598"/>
              <a:gd name="connsiteX3" fmla="*/ 7539135 w 7539135"/>
              <a:gd name="connsiteY3" fmla="*/ 1023937 h 1042598"/>
              <a:gd name="connsiteX4" fmla="*/ 131163 w 7539135"/>
              <a:gd name="connsiteY4" fmla="*/ 0 h 1042598"/>
              <a:gd name="connsiteX0" fmla="*/ 59725 w 7539135"/>
              <a:gd name="connsiteY0" fmla="*/ 0 h 892580"/>
              <a:gd name="connsiteX1" fmla="*/ 0 w 7539135"/>
              <a:gd name="connsiteY1" fmla="*/ 43884 h 892580"/>
              <a:gd name="connsiteX2" fmla="*/ 7212563 w 7539135"/>
              <a:gd name="connsiteY2" fmla="*/ 892580 h 892580"/>
              <a:gd name="connsiteX3" fmla="*/ 7539135 w 7539135"/>
              <a:gd name="connsiteY3" fmla="*/ 873919 h 892580"/>
              <a:gd name="connsiteX4" fmla="*/ 59725 w 7539135"/>
              <a:gd name="connsiteY4" fmla="*/ 0 h 892580"/>
              <a:gd name="connsiteX0" fmla="*/ 194 w 7539135"/>
              <a:gd name="connsiteY0" fmla="*/ 0 h 923536"/>
              <a:gd name="connsiteX1" fmla="*/ 0 w 7539135"/>
              <a:gd name="connsiteY1" fmla="*/ 74840 h 923536"/>
              <a:gd name="connsiteX2" fmla="*/ 7212563 w 7539135"/>
              <a:gd name="connsiteY2" fmla="*/ 923536 h 923536"/>
              <a:gd name="connsiteX3" fmla="*/ 7539135 w 7539135"/>
              <a:gd name="connsiteY3" fmla="*/ 904875 h 923536"/>
              <a:gd name="connsiteX4" fmla="*/ 194 w 7539135"/>
              <a:gd name="connsiteY4" fmla="*/ 0 h 923536"/>
              <a:gd name="connsiteX0" fmla="*/ 194 w 7539135"/>
              <a:gd name="connsiteY0" fmla="*/ 0 h 904875"/>
              <a:gd name="connsiteX1" fmla="*/ 0 w 7539135"/>
              <a:gd name="connsiteY1" fmla="*/ 74840 h 904875"/>
              <a:gd name="connsiteX2" fmla="*/ 7212563 w 7539135"/>
              <a:gd name="connsiteY2" fmla="*/ 883055 h 904875"/>
              <a:gd name="connsiteX3" fmla="*/ 7539135 w 7539135"/>
              <a:gd name="connsiteY3" fmla="*/ 904875 h 904875"/>
              <a:gd name="connsiteX4" fmla="*/ 194 w 7539135"/>
              <a:gd name="connsiteY4" fmla="*/ 0 h 904875"/>
              <a:gd name="connsiteX0" fmla="*/ 194 w 7703442"/>
              <a:gd name="connsiteY0" fmla="*/ 0 h 1016794"/>
              <a:gd name="connsiteX1" fmla="*/ 0 w 7703442"/>
              <a:gd name="connsiteY1" fmla="*/ 74840 h 1016794"/>
              <a:gd name="connsiteX2" fmla="*/ 7212563 w 7703442"/>
              <a:gd name="connsiteY2" fmla="*/ 883055 h 1016794"/>
              <a:gd name="connsiteX3" fmla="*/ 7703442 w 7703442"/>
              <a:gd name="connsiteY3" fmla="*/ 1016794 h 1016794"/>
              <a:gd name="connsiteX4" fmla="*/ 194 w 7703442"/>
              <a:gd name="connsiteY4" fmla="*/ 0 h 1016794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12563 w 7674867"/>
              <a:gd name="connsiteY2" fmla="*/ 883055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30680"/>
              <a:gd name="connsiteX1" fmla="*/ 0 w 7674867"/>
              <a:gd name="connsiteY1" fmla="*/ 74840 h 930680"/>
              <a:gd name="connsiteX2" fmla="*/ 7293526 w 7674867"/>
              <a:gd name="connsiteY2" fmla="*/ 930680 h 930680"/>
              <a:gd name="connsiteX3" fmla="*/ 7674867 w 7674867"/>
              <a:gd name="connsiteY3" fmla="*/ 897731 h 930680"/>
              <a:gd name="connsiteX4" fmla="*/ 194 w 7674867"/>
              <a:gd name="connsiteY4" fmla="*/ 0 h 930680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3526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38758 w 7674867"/>
              <a:gd name="connsiteY2" fmla="*/ 894961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897731"/>
              <a:gd name="connsiteX1" fmla="*/ 0 w 7674867"/>
              <a:gd name="connsiteY1" fmla="*/ 74840 h 897731"/>
              <a:gd name="connsiteX2" fmla="*/ 7298289 w 7674867"/>
              <a:gd name="connsiteY2" fmla="*/ 661599 h 897731"/>
              <a:gd name="connsiteX3" fmla="*/ 7674867 w 7674867"/>
              <a:gd name="connsiteY3" fmla="*/ 897731 h 897731"/>
              <a:gd name="connsiteX4" fmla="*/ 194 w 7674867"/>
              <a:gd name="connsiteY4" fmla="*/ 0 h 897731"/>
              <a:gd name="connsiteX0" fmla="*/ 194 w 7674867"/>
              <a:gd name="connsiteY0" fmla="*/ 0 h 928299"/>
              <a:gd name="connsiteX1" fmla="*/ 0 w 7674867"/>
              <a:gd name="connsiteY1" fmla="*/ 74840 h 928299"/>
              <a:gd name="connsiteX2" fmla="*/ 7298289 w 7674867"/>
              <a:gd name="connsiteY2" fmla="*/ 928299 h 928299"/>
              <a:gd name="connsiteX3" fmla="*/ 7674867 w 7674867"/>
              <a:gd name="connsiteY3" fmla="*/ 897731 h 928299"/>
              <a:gd name="connsiteX4" fmla="*/ 194 w 7674867"/>
              <a:gd name="connsiteY4" fmla="*/ 0 h 9282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74867" h="928299">
                <a:moveTo>
                  <a:pt x="194" y="0"/>
                </a:moveTo>
                <a:cubicBezTo>
                  <a:pt x="129" y="24947"/>
                  <a:pt x="65" y="49893"/>
                  <a:pt x="0" y="74840"/>
                </a:cubicBezTo>
                <a:lnTo>
                  <a:pt x="7298289" y="928299"/>
                </a:lnTo>
                <a:lnTo>
                  <a:pt x="7674867" y="897731"/>
                </a:lnTo>
                <a:lnTo>
                  <a:pt x="194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-2382" y="5696242"/>
            <a:ext cx="9146382" cy="930294"/>
          </a:xfrm>
          <a:custGeom>
            <a:avLst/>
            <a:gdLst>
              <a:gd name="connsiteX0" fmla="*/ 9153331 w 9153331"/>
              <a:gd name="connsiteY0" fmla="*/ 0 h 951723"/>
              <a:gd name="connsiteX1" fmla="*/ 0 w 9153331"/>
              <a:gd name="connsiteY1" fmla="*/ 867747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3331 w 9153331"/>
              <a:gd name="connsiteY0" fmla="*/ 0 h 951723"/>
              <a:gd name="connsiteX1" fmla="*/ 107265 w 9153331"/>
              <a:gd name="connsiteY1" fmla="*/ 901085 h 951723"/>
              <a:gd name="connsiteX2" fmla="*/ 0 w 9153331"/>
              <a:gd name="connsiteY2" fmla="*/ 951723 h 951723"/>
              <a:gd name="connsiteX3" fmla="*/ 9153331 w 9153331"/>
              <a:gd name="connsiteY3" fmla="*/ 83976 h 951723"/>
              <a:gd name="connsiteX4" fmla="*/ 9153331 w 9153331"/>
              <a:gd name="connsiteY4" fmla="*/ 0 h 951723"/>
              <a:gd name="connsiteX0" fmla="*/ 9155715 w 9155715"/>
              <a:gd name="connsiteY0" fmla="*/ 0 h 951723"/>
              <a:gd name="connsiteX1" fmla="*/ 0 w 9155715"/>
              <a:gd name="connsiteY1" fmla="*/ 865366 h 951723"/>
              <a:gd name="connsiteX2" fmla="*/ 2384 w 9155715"/>
              <a:gd name="connsiteY2" fmla="*/ 951723 h 951723"/>
              <a:gd name="connsiteX3" fmla="*/ 9155715 w 9155715"/>
              <a:gd name="connsiteY3" fmla="*/ 83976 h 951723"/>
              <a:gd name="connsiteX4" fmla="*/ 9155715 w 9155715"/>
              <a:gd name="connsiteY4" fmla="*/ 0 h 951723"/>
              <a:gd name="connsiteX0" fmla="*/ 9155715 w 9155715"/>
              <a:gd name="connsiteY0" fmla="*/ 0 h 894573"/>
              <a:gd name="connsiteX1" fmla="*/ 0 w 9155715"/>
              <a:gd name="connsiteY1" fmla="*/ 865366 h 894573"/>
              <a:gd name="connsiteX2" fmla="*/ 197847 w 9155715"/>
              <a:gd name="connsiteY2" fmla="*/ 894573 h 894573"/>
              <a:gd name="connsiteX3" fmla="*/ 9155715 w 9155715"/>
              <a:gd name="connsiteY3" fmla="*/ 83976 h 894573"/>
              <a:gd name="connsiteX4" fmla="*/ 9155715 w 9155715"/>
              <a:gd name="connsiteY4" fmla="*/ 0 h 894573"/>
              <a:gd name="connsiteX0" fmla="*/ 9155715 w 9155715"/>
              <a:gd name="connsiteY0" fmla="*/ 0 h 946961"/>
              <a:gd name="connsiteX1" fmla="*/ 0 w 9155715"/>
              <a:gd name="connsiteY1" fmla="*/ 865366 h 946961"/>
              <a:gd name="connsiteX2" fmla="*/ 4768 w 9155715"/>
              <a:gd name="connsiteY2" fmla="*/ 946961 h 946961"/>
              <a:gd name="connsiteX3" fmla="*/ 9155715 w 9155715"/>
              <a:gd name="connsiteY3" fmla="*/ 83976 h 946961"/>
              <a:gd name="connsiteX4" fmla="*/ 9155715 w 9155715"/>
              <a:gd name="connsiteY4" fmla="*/ 0 h 946961"/>
              <a:gd name="connsiteX0" fmla="*/ 9155715 w 9155715"/>
              <a:gd name="connsiteY0" fmla="*/ 0 h 894574"/>
              <a:gd name="connsiteX1" fmla="*/ 0 w 9155715"/>
              <a:gd name="connsiteY1" fmla="*/ 865366 h 894574"/>
              <a:gd name="connsiteX2" fmla="*/ 97732 w 9155715"/>
              <a:gd name="connsiteY2" fmla="*/ 894574 h 894574"/>
              <a:gd name="connsiteX3" fmla="*/ 9155715 w 9155715"/>
              <a:gd name="connsiteY3" fmla="*/ 83976 h 894574"/>
              <a:gd name="connsiteX4" fmla="*/ 9155715 w 9155715"/>
              <a:gd name="connsiteY4" fmla="*/ 0 h 894574"/>
              <a:gd name="connsiteX0" fmla="*/ 9155715 w 9155715"/>
              <a:gd name="connsiteY0" fmla="*/ 0 h 939818"/>
              <a:gd name="connsiteX1" fmla="*/ 0 w 9155715"/>
              <a:gd name="connsiteY1" fmla="*/ 865366 h 939818"/>
              <a:gd name="connsiteX2" fmla="*/ 2384 w 9155715"/>
              <a:gd name="connsiteY2" fmla="*/ 939818 h 939818"/>
              <a:gd name="connsiteX3" fmla="*/ 9155715 w 9155715"/>
              <a:gd name="connsiteY3" fmla="*/ 83976 h 939818"/>
              <a:gd name="connsiteX4" fmla="*/ 9155715 w 9155715"/>
              <a:gd name="connsiteY4" fmla="*/ 0 h 939818"/>
              <a:gd name="connsiteX0" fmla="*/ 9015078 w 9155715"/>
              <a:gd name="connsiteY0" fmla="*/ 0 h 873143"/>
              <a:gd name="connsiteX1" fmla="*/ 0 w 9155715"/>
              <a:gd name="connsiteY1" fmla="*/ 798691 h 873143"/>
              <a:gd name="connsiteX2" fmla="*/ 2384 w 9155715"/>
              <a:gd name="connsiteY2" fmla="*/ 873143 h 873143"/>
              <a:gd name="connsiteX3" fmla="*/ 9155715 w 9155715"/>
              <a:gd name="connsiteY3" fmla="*/ 17301 h 873143"/>
              <a:gd name="connsiteX4" fmla="*/ 9015078 w 9155715"/>
              <a:gd name="connsiteY4" fmla="*/ 0 h 873143"/>
              <a:gd name="connsiteX0" fmla="*/ 9160482 w 9160482"/>
              <a:gd name="connsiteY0" fmla="*/ 0 h 930293"/>
              <a:gd name="connsiteX1" fmla="*/ 0 w 9160482"/>
              <a:gd name="connsiteY1" fmla="*/ 855841 h 930293"/>
              <a:gd name="connsiteX2" fmla="*/ 2384 w 9160482"/>
              <a:gd name="connsiteY2" fmla="*/ 930293 h 930293"/>
              <a:gd name="connsiteX3" fmla="*/ 9155715 w 9160482"/>
              <a:gd name="connsiteY3" fmla="*/ 74451 h 930293"/>
              <a:gd name="connsiteX4" fmla="*/ 9160482 w 9160482"/>
              <a:gd name="connsiteY4" fmla="*/ 0 h 930293"/>
              <a:gd name="connsiteX0" fmla="*/ 9072286 w 9155715"/>
              <a:gd name="connsiteY0" fmla="*/ 0 h 885050"/>
              <a:gd name="connsiteX1" fmla="*/ 0 w 9155715"/>
              <a:gd name="connsiteY1" fmla="*/ 810598 h 885050"/>
              <a:gd name="connsiteX2" fmla="*/ 2384 w 9155715"/>
              <a:gd name="connsiteY2" fmla="*/ 885050 h 885050"/>
              <a:gd name="connsiteX3" fmla="*/ 9155715 w 9155715"/>
              <a:gd name="connsiteY3" fmla="*/ 29208 h 885050"/>
              <a:gd name="connsiteX4" fmla="*/ 9072286 w 9155715"/>
              <a:gd name="connsiteY4" fmla="*/ 0 h 885050"/>
              <a:gd name="connsiteX0" fmla="*/ 9155715 w 9155715"/>
              <a:gd name="connsiteY0" fmla="*/ 0 h 930294"/>
              <a:gd name="connsiteX1" fmla="*/ 0 w 9155715"/>
              <a:gd name="connsiteY1" fmla="*/ 855842 h 930294"/>
              <a:gd name="connsiteX2" fmla="*/ 2384 w 9155715"/>
              <a:gd name="connsiteY2" fmla="*/ 930294 h 930294"/>
              <a:gd name="connsiteX3" fmla="*/ 9155715 w 9155715"/>
              <a:gd name="connsiteY3" fmla="*/ 74452 h 930294"/>
              <a:gd name="connsiteX4" fmla="*/ 9155715 w 9155715"/>
              <a:gd name="connsiteY4" fmla="*/ 0 h 9302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55715" h="930294">
                <a:moveTo>
                  <a:pt x="9155715" y="0"/>
                </a:moveTo>
                <a:lnTo>
                  <a:pt x="0" y="855842"/>
                </a:lnTo>
                <a:cubicBezTo>
                  <a:pt x="795" y="884628"/>
                  <a:pt x="1589" y="901508"/>
                  <a:pt x="2384" y="930294"/>
                </a:cubicBezTo>
                <a:lnTo>
                  <a:pt x="9155715" y="74452"/>
                </a:lnTo>
                <a:lnTo>
                  <a:pt x="9155715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55A2E49-18A1-40BC-BA5D-5A2EC8FDDF15}" type="datetime4">
              <a:rPr lang="en-US" smtClean="0"/>
              <a:pPr/>
              <a:t>February 8,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12"/>
          <p:cNvSpPr>
            <a:spLocks noGrp="1"/>
          </p:cNvSpPr>
          <p:nvPr>
            <p:ph sz="quarter" idx="13"/>
          </p:nvPr>
        </p:nvSpPr>
        <p:spPr>
          <a:xfrm>
            <a:off x="4572000" y="609600"/>
            <a:ext cx="3886200" cy="4191000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Text Placeholder 13"/>
          <p:cNvSpPr>
            <a:spLocks noGrp="1"/>
          </p:cNvSpPr>
          <p:nvPr>
            <p:ph type="body" sz="quarter" idx="14"/>
          </p:nvPr>
        </p:nvSpPr>
        <p:spPr>
          <a:xfrm>
            <a:off x="676274" y="1527048"/>
            <a:ext cx="3383280" cy="329184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1"/>
              </a:gs>
              <a:gs pos="40000">
                <a:schemeClr val="accent1">
                  <a:lumMod val="40000"/>
                  <a:lumOff val="60000"/>
                </a:schemeClr>
              </a:gs>
              <a:gs pos="48000">
                <a:schemeClr val="accent1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3"/>
              </a:gs>
              <a:gs pos="52000">
                <a:schemeClr val="accent3">
                  <a:lumMod val="40000"/>
                  <a:lumOff val="60000"/>
                </a:schemeClr>
              </a:gs>
              <a:gs pos="66000">
                <a:schemeClr val="accent3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algn="ctr" defTabSz="914400" rtl="0" eaLnBrk="1" latinLnBrk="0" hangingPunct="1"/>
            <a:endParaRPr lang="en-US" sz="1800" kern="1200">
              <a:solidFill>
                <a:schemeClr val="lt1"/>
              </a:solidFill>
              <a:latin typeface="+mn-lt"/>
              <a:ea typeface="+mn-ea"/>
              <a:cs typeface="+mn-cs"/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4572000" y="609600"/>
            <a:ext cx="3886200" cy="4190999"/>
          </a:xfrm>
          <a:ln w="79375">
            <a:solidFill>
              <a:schemeClr val="tx1"/>
            </a:solidFill>
            <a:miter lim="800000"/>
          </a:ln>
          <a:effectLst>
            <a:outerShdw blurRad="50800" dist="38100" dir="5400000" algn="ctr" rotWithShape="0">
              <a:srgbClr val="000000">
                <a:alpha val="42000"/>
              </a:srgbClr>
            </a:outerShdw>
          </a:effectLst>
        </p:spPr>
        <p:txBody>
          <a:bodyPr>
            <a:normAutofit/>
          </a:bodyPr>
          <a:lstStyle>
            <a:lvl1pPr marL="0" indent="0" algn="ctr">
              <a:buNone/>
              <a:defRPr sz="25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10" name="Freeform 9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Freeform 10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2983DA4-3B24-449B-95CA-514EB7E30A99}" type="datetime4">
              <a:rPr lang="en-US" smtClean="0"/>
              <a:pPr/>
              <a:t>February 8, 2019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676656" y="609600"/>
            <a:ext cx="3383280" cy="914400"/>
          </a:xfrm>
        </p:spPr>
        <p:txBody>
          <a:bodyPr anchor="b">
            <a:noAutofit/>
          </a:bodyPr>
          <a:lstStyle>
            <a:lvl1pPr algn="l">
              <a:defRPr sz="2200" b="0" i="0" cap="none" baseline="0">
                <a:solidFill>
                  <a:schemeClr val="tx2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5" name="Text Placeholder 14"/>
          <p:cNvSpPr>
            <a:spLocks noGrp="1"/>
          </p:cNvSpPr>
          <p:nvPr>
            <p:ph type="body" sz="quarter" idx="14"/>
          </p:nvPr>
        </p:nvSpPr>
        <p:spPr>
          <a:xfrm>
            <a:off x="676656" y="1524000"/>
            <a:ext cx="3381375" cy="329565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1600"/>
            </a:lvl1pPr>
            <a:lvl2pPr>
              <a:buFontTx/>
              <a:buNone/>
              <a:defRPr/>
            </a:lvl2pPr>
            <a:lvl3pPr>
              <a:buFontTx/>
              <a:buNone/>
              <a:defRPr/>
            </a:lvl3pPr>
            <a:lvl4pPr>
              <a:buFontTx/>
              <a:buNone/>
              <a:defRPr/>
            </a:lvl4pPr>
            <a:lvl5pPr>
              <a:buFontTx/>
              <a:buNone/>
              <a:defRPr/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A5B59F4-DDCB-41FF-83F5-A48440F36FA7}" type="datetime4">
              <a:rPr lang="en-US" smtClean="0"/>
              <a:pPr/>
              <a:t>February 8,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Freeform 6"/>
          <p:cNvSpPr/>
          <p:nvPr/>
        </p:nvSpPr>
        <p:spPr>
          <a:xfrm>
            <a:off x="0" y="5457825"/>
            <a:ext cx="7239000" cy="1400175"/>
          </a:xfrm>
          <a:custGeom>
            <a:avLst/>
            <a:gdLst>
              <a:gd name="connsiteX0" fmla="*/ 0 w 9134475"/>
              <a:gd name="connsiteY0" fmla="*/ 142875 h 1323975"/>
              <a:gd name="connsiteX1" fmla="*/ 6305550 w 9134475"/>
              <a:gd name="connsiteY1" fmla="*/ 1209675 h 1323975"/>
              <a:gd name="connsiteX2" fmla="*/ 9134475 w 9134475"/>
              <a:gd name="connsiteY2" fmla="*/ 0 h 1323975"/>
              <a:gd name="connsiteX3" fmla="*/ 9134475 w 9134475"/>
              <a:gd name="connsiteY3" fmla="*/ 1323975 h 1323975"/>
              <a:gd name="connsiteX4" fmla="*/ 0 w 9134475"/>
              <a:gd name="connsiteY4" fmla="*/ 1323975 h 1323975"/>
              <a:gd name="connsiteX5" fmla="*/ 0 w 9134475"/>
              <a:gd name="connsiteY5" fmla="*/ 142875 h 1323975"/>
              <a:gd name="connsiteX0" fmla="*/ 0 w 9134475"/>
              <a:gd name="connsiteY0" fmla="*/ 0 h 1181100"/>
              <a:gd name="connsiteX1" fmla="*/ 6305550 w 9134475"/>
              <a:gd name="connsiteY1" fmla="*/ 1066800 h 1181100"/>
              <a:gd name="connsiteX2" fmla="*/ 9134475 w 9134475"/>
              <a:gd name="connsiteY2" fmla="*/ 1181100 h 1181100"/>
              <a:gd name="connsiteX3" fmla="*/ 0 w 9134475"/>
              <a:gd name="connsiteY3" fmla="*/ 1181100 h 1181100"/>
              <a:gd name="connsiteX4" fmla="*/ 0 w 9134475"/>
              <a:gd name="connsiteY4" fmla="*/ 0 h 1181100"/>
              <a:gd name="connsiteX0" fmla="*/ 0 w 6494783"/>
              <a:gd name="connsiteY0" fmla="*/ 0 h 1181100"/>
              <a:gd name="connsiteX1" fmla="*/ 6305550 w 6494783"/>
              <a:gd name="connsiteY1" fmla="*/ 1066800 h 1181100"/>
              <a:gd name="connsiteX2" fmla="*/ 6494783 w 6494783"/>
              <a:gd name="connsiteY2" fmla="*/ 1181100 h 1181100"/>
              <a:gd name="connsiteX3" fmla="*/ 0 w 6494783"/>
              <a:gd name="connsiteY3" fmla="*/ 1181100 h 1181100"/>
              <a:gd name="connsiteX4" fmla="*/ 0 w 6494783"/>
              <a:gd name="connsiteY4" fmla="*/ 0 h 1181100"/>
              <a:gd name="connsiteX0" fmla="*/ 0 w 6494783"/>
              <a:gd name="connsiteY0" fmla="*/ 0 h 1181100"/>
              <a:gd name="connsiteX1" fmla="*/ 6494783 w 6494783"/>
              <a:gd name="connsiteY1" fmla="*/ 1181100 h 1181100"/>
              <a:gd name="connsiteX2" fmla="*/ 0 w 6494783"/>
              <a:gd name="connsiteY2" fmla="*/ 1181100 h 1181100"/>
              <a:gd name="connsiteX3" fmla="*/ 0 w 6494783"/>
              <a:gd name="connsiteY3" fmla="*/ 0 h 1181100"/>
              <a:gd name="connsiteX0" fmla="*/ 0 w 7415827"/>
              <a:gd name="connsiteY0" fmla="*/ 0 h 1181100"/>
              <a:gd name="connsiteX1" fmla="*/ 7415827 w 7415827"/>
              <a:gd name="connsiteY1" fmla="*/ 866775 h 1181100"/>
              <a:gd name="connsiteX2" fmla="*/ 0 w 7415827"/>
              <a:gd name="connsiteY2" fmla="*/ 1181100 h 1181100"/>
              <a:gd name="connsiteX3" fmla="*/ 0 w 7415827"/>
              <a:gd name="connsiteY3" fmla="*/ 0 h 1181100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0 w 7415827"/>
              <a:gd name="connsiteY2" fmla="*/ 1571625 h 1571625"/>
              <a:gd name="connsiteX3" fmla="*/ 0 w 7415827"/>
              <a:gd name="connsiteY3" fmla="*/ 0 h 1571625"/>
              <a:gd name="connsiteX0" fmla="*/ 0 w 7415827"/>
              <a:gd name="connsiteY0" fmla="*/ 0 h 1571625"/>
              <a:gd name="connsiteX1" fmla="*/ 7415827 w 7415827"/>
              <a:gd name="connsiteY1" fmla="*/ 866775 h 1571625"/>
              <a:gd name="connsiteX2" fmla="*/ 1823096 w 7415827"/>
              <a:gd name="connsiteY2" fmla="*/ 1571625 h 1571625"/>
              <a:gd name="connsiteX3" fmla="*/ 0 w 7415827"/>
              <a:gd name="connsiteY3" fmla="*/ 1571625 h 1571625"/>
              <a:gd name="connsiteX4" fmla="*/ 0 w 7415827"/>
              <a:gd name="connsiteY4" fmla="*/ 0 h 1571625"/>
              <a:gd name="connsiteX0" fmla="*/ 0 w 7216426"/>
              <a:gd name="connsiteY0" fmla="*/ 0 h 1571625"/>
              <a:gd name="connsiteX1" fmla="*/ 7216426 w 7216426"/>
              <a:gd name="connsiteY1" fmla="*/ 1038225 h 1571625"/>
              <a:gd name="connsiteX2" fmla="*/ 1823096 w 7216426"/>
              <a:gd name="connsiteY2" fmla="*/ 1571625 h 1571625"/>
              <a:gd name="connsiteX3" fmla="*/ 0 w 7216426"/>
              <a:gd name="connsiteY3" fmla="*/ 1571625 h 1571625"/>
              <a:gd name="connsiteX4" fmla="*/ 0 w 7216426"/>
              <a:gd name="connsiteY4" fmla="*/ 0 h 1571625"/>
              <a:gd name="connsiteX0" fmla="*/ 0 w 7216426"/>
              <a:gd name="connsiteY0" fmla="*/ 0 h 914400"/>
              <a:gd name="connsiteX1" fmla="*/ 7216426 w 7216426"/>
              <a:gd name="connsiteY1" fmla="*/ 381000 h 914400"/>
              <a:gd name="connsiteX2" fmla="*/ 1823096 w 7216426"/>
              <a:gd name="connsiteY2" fmla="*/ 914400 h 914400"/>
              <a:gd name="connsiteX3" fmla="*/ 0 w 7216426"/>
              <a:gd name="connsiteY3" fmla="*/ 914400 h 914400"/>
              <a:gd name="connsiteX4" fmla="*/ 0 w 7216426"/>
              <a:gd name="connsiteY4" fmla="*/ 0 h 914400"/>
              <a:gd name="connsiteX0" fmla="*/ 0 w 7216426"/>
              <a:gd name="connsiteY0" fmla="*/ 0 h 1400175"/>
              <a:gd name="connsiteX1" fmla="*/ 7216426 w 7216426"/>
              <a:gd name="connsiteY1" fmla="*/ 866775 h 1400175"/>
              <a:gd name="connsiteX2" fmla="*/ 1823096 w 7216426"/>
              <a:gd name="connsiteY2" fmla="*/ 1400175 h 1400175"/>
              <a:gd name="connsiteX3" fmla="*/ 0 w 7216426"/>
              <a:gd name="connsiteY3" fmla="*/ 1400175 h 1400175"/>
              <a:gd name="connsiteX4" fmla="*/ 0 w 7216426"/>
              <a:gd name="connsiteY4" fmla="*/ 0 h 14001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216426" h="1400175">
                <a:moveTo>
                  <a:pt x="0" y="0"/>
                </a:moveTo>
                <a:lnTo>
                  <a:pt x="7216426" y="866775"/>
                </a:lnTo>
                <a:lnTo>
                  <a:pt x="1823096" y="1400175"/>
                </a:lnTo>
                <a:lnTo>
                  <a:pt x="0" y="1400175"/>
                </a:lnTo>
                <a:lnTo>
                  <a:pt x="0" y="0"/>
                </a:lnTo>
                <a:close/>
              </a:path>
            </a:pathLst>
          </a:custGeom>
          <a:gradFill>
            <a:gsLst>
              <a:gs pos="0">
                <a:schemeClr val="accent1"/>
              </a:gs>
              <a:gs pos="52000">
                <a:schemeClr val="accent1">
                  <a:lumMod val="40000"/>
                  <a:lumOff val="60000"/>
                </a:schemeClr>
              </a:gs>
              <a:gs pos="66000">
                <a:schemeClr val="accent1"/>
              </a:gs>
            </a:gsLst>
            <a:lin ang="1662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Freeform 7"/>
          <p:cNvSpPr/>
          <p:nvPr/>
        </p:nvSpPr>
        <p:spPr>
          <a:xfrm>
            <a:off x="1807389" y="6148043"/>
            <a:ext cx="7338991" cy="711996"/>
          </a:xfrm>
          <a:custGeom>
            <a:avLst/>
            <a:gdLst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666750 h 2114550"/>
              <a:gd name="connsiteX1" fmla="*/ 9144000 w 9144000"/>
              <a:gd name="connsiteY1" fmla="*/ 0 h 2114550"/>
              <a:gd name="connsiteX2" fmla="*/ 9144000 w 9144000"/>
              <a:gd name="connsiteY2" fmla="*/ 914400 h 2114550"/>
              <a:gd name="connsiteX3" fmla="*/ 6334125 w 9144000"/>
              <a:gd name="connsiteY3" fmla="*/ 2114550 h 2114550"/>
              <a:gd name="connsiteX4" fmla="*/ 0 w 9144000"/>
              <a:gd name="connsiteY4" fmla="*/ 1047750 h 2114550"/>
              <a:gd name="connsiteX5" fmla="*/ 9525 w 9144000"/>
              <a:gd name="connsiteY5" fmla="*/ 666750 h 2114550"/>
              <a:gd name="connsiteX0" fmla="*/ 9525 w 9144000"/>
              <a:gd name="connsiteY0" fmla="*/ 9525 h 1457325"/>
              <a:gd name="connsiteX1" fmla="*/ 9144000 w 9144000"/>
              <a:gd name="connsiteY1" fmla="*/ 0 h 1457325"/>
              <a:gd name="connsiteX2" fmla="*/ 9144000 w 9144000"/>
              <a:gd name="connsiteY2" fmla="*/ 257175 h 1457325"/>
              <a:gd name="connsiteX3" fmla="*/ 6334125 w 9144000"/>
              <a:gd name="connsiteY3" fmla="*/ 1457325 h 1457325"/>
              <a:gd name="connsiteX4" fmla="*/ 0 w 9144000"/>
              <a:gd name="connsiteY4" fmla="*/ 390525 h 1457325"/>
              <a:gd name="connsiteX5" fmla="*/ 9525 w 9144000"/>
              <a:gd name="connsiteY5" fmla="*/ 9525 h 1457325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6334125 w 9144000"/>
              <a:gd name="connsiteY4" fmla="*/ 1457325 h 1581150"/>
              <a:gd name="connsiteX5" fmla="*/ 0 w 9144000"/>
              <a:gd name="connsiteY5" fmla="*/ 390525 h 1581150"/>
              <a:gd name="connsiteX6" fmla="*/ 9525 w 9144000"/>
              <a:gd name="connsiteY6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390525 h 1581150"/>
              <a:gd name="connsiteX5" fmla="*/ 9525 w 9144000"/>
              <a:gd name="connsiteY5" fmla="*/ 9525 h 1581150"/>
              <a:gd name="connsiteX0" fmla="*/ 9525 w 9144000"/>
              <a:gd name="connsiteY0" fmla="*/ 952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9525 w 9144000"/>
              <a:gd name="connsiteY5" fmla="*/ 9525 h 1581150"/>
              <a:gd name="connsiteX0" fmla="*/ 342207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342207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257175 h 1581150"/>
              <a:gd name="connsiteX3" fmla="*/ 9144000 w 9144000"/>
              <a:gd name="connsiteY3" fmla="*/ 1581150 h 1581150"/>
              <a:gd name="connsiteX4" fmla="*/ 9134495 w 9144000"/>
              <a:gd name="connsiteY4" fmla="*/ 1572115 h 1581150"/>
              <a:gd name="connsiteX5" fmla="*/ 0 w 9144000"/>
              <a:gd name="connsiteY5" fmla="*/ 1571625 h 1581150"/>
              <a:gd name="connsiteX6" fmla="*/ 20 w 9144000"/>
              <a:gd name="connsiteY6" fmla="*/ 1323975 h 1581150"/>
              <a:gd name="connsiteX0" fmla="*/ 20 w 9144000"/>
              <a:gd name="connsiteY0" fmla="*/ 1323975 h 1581150"/>
              <a:gd name="connsiteX1" fmla="*/ 9144000 w 9144000"/>
              <a:gd name="connsiteY1" fmla="*/ 0 h 1581150"/>
              <a:gd name="connsiteX2" fmla="*/ 9144000 w 9144000"/>
              <a:gd name="connsiteY2" fmla="*/ 1581150 h 1581150"/>
              <a:gd name="connsiteX3" fmla="*/ 9134495 w 9144000"/>
              <a:gd name="connsiteY3" fmla="*/ 1572115 h 1581150"/>
              <a:gd name="connsiteX4" fmla="*/ 0 w 9144000"/>
              <a:gd name="connsiteY4" fmla="*/ 1571625 h 1581150"/>
              <a:gd name="connsiteX5" fmla="*/ 20 w 9144000"/>
              <a:gd name="connsiteY5" fmla="*/ 1323975 h 1581150"/>
              <a:gd name="connsiteX0" fmla="*/ 20 w 9144000"/>
              <a:gd name="connsiteY0" fmla="*/ 456601 h 713776"/>
              <a:gd name="connsiteX1" fmla="*/ 8611709 w 9144000"/>
              <a:gd name="connsiteY1" fmla="*/ 0 h 713776"/>
              <a:gd name="connsiteX2" fmla="*/ 9144000 w 9144000"/>
              <a:gd name="connsiteY2" fmla="*/ 713776 h 713776"/>
              <a:gd name="connsiteX3" fmla="*/ 9134495 w 9144000"/>
              <a:gd name="connsiteY3" fmla="*/ 704741 h 713776"/>
              <a:gd name="connsiteX4" fmla="*/ 0 w 9144000"/>
              <a:gd name="connsiteY4" fmla="*/ 704251 h 713776"/>
              <a:gd name="connsiteX5" fmla="*/ 20 w 9144000"/>
              <a:gd name="connsiteY5" fmla="*/ 456601 h 713776"/>
              <a:gd name="connsiteX0" fmla="*/ 20 w 9144000"/>
              <a:gd name="connsiteY0" fmla="*/ 818007 h 1075182"/>
              <a:gd name="connsiteX1" fmla="*/ 9124990 w 9144000"/>
              <a:gd name="connsiteY1" fmla="*/ 0 h 1075182"/>
              <a:gd name="connsiteX2" fmla="*/ 9144000 w 9144000"/>
              <a:gd name="connsiteY2" fmla="*/ 1075182 h 1075182"/>
              <a:gd name="connsiteX3" fmla="*/ 9134495 w 9144000"/>
              <a:gd name="connsiteY3" fmla="*/ 1066147 h 1075182"/>
              <a:gd name="connsiteX4" fmla="*/ 0 w 9144000"/>
              <a:gd name="connsiteY4" fmla="*/ 1065657 h 1075182"/>
              <a:gd name="connsiteX5" fmla="*/ 20 w 9144000"/>
              <a:gd name="connsiteY5" fmla="*/ 818007 h 1075182"/>
              <a:gd name="connsiteX0" fmla="*/ 20 w 9144000"/>
              <a:gd name="connsiteY0" fmla="*/ 176512 h 433687"/>
              <a:gd name="connsiteX1" fmla="*/ 8782802 w 9144000"/>
              <a:gd name="connsiteY1" fmla="*/ 0 h 433687"/>
              <a:gd name="connsiteX2" fmla="*/ 9144000 w 9144000"/>
              <a:gd name="connsiteY2" fmla="*/ 433687 h 433687"/>
              <a:gd name="connsiteX3" fmla="*/ 9134495 w 9144000"/>
              <a:gd name="connsiteY3" fmla="*/ 424652 h 433687"/>
              <a:gd name="connsiteX4" fmla="*/ 0 w 9144000"/>
              <a:gd name="connsiteY4" fmla="*/ 424162 h 433687"/>
              <a:gd name="connsiteX5" fmla="*/ 20 w 9144000"/>
              <a:gd name="connsiteY5" fmla="*/ 176512 h 433687"/>
              <a:gd name="connsiteX0" fmla="*/ 20 w 9144000"/>
              <a:gd name="connsiteY0" fmla="*/ 411426 h 668601"/>
              <a:gd name="connsiteX1" fmla="*/ 9124989 w 9144000"/>
              <a:gd name="connsiteY1" fmla="*/ 0 h 668601"/>
              <a:gd name="connsiteX2" fmla="*/ 9144000 w 9144000"/>
              <a:gd name="connsiteY2" fmla="*/ 668601 h 668601"/>
              <a:gd name="connsiteX3" fmla="*/ 9134495 w 9144000"/>
              <a:gd name="connsiteY3" fmla="*/ 659566 h 668601"/>
              <a:gd name="connsiteX4" fmla="*/ 0 w 9144000"/>
              <a:gd name="connsiteY4" fmla="*/ 659076 h 668601"/>
              <a:gd name="connsiteX5" fmla="*/ 20 w 9144000"/>
              <a:gd name="connsiteY5" fmla="*/ 411426 h 668601"/>
              <a:gd name="connsiteX0" fmla="*/ 20 w 9144000"/>
              <a:gd name="connsiteY0" fmla="*/ 998711 h 1081261"/>
              <a:gd name="connsiteX1" fmla="*/ 9124989 w 9144000"/>
              <a:gd name="connsiteY1" fmla="*/ 0 h 1081261"/>
              <a:gd name="connsiteX2" fmla="*/ 9144000 w 9144000"/>
              <a:gd name="connsiteY2" fmla="*/ 668601 h 1081261"/>
              <a:gd name="connsiteX3" fmla="*/ 9134495 w 9144000"/>
              <a:gd name="connsiteY3" fmla="*/ 659566 h 1081261"/>
              <a:gd name="connsiteX4" fmla="*/ 0 w 9144000"/>
              <a:gd name="connsiteY4" fmla="*/ 659076 h 1081261"/>
              <a:gd name="connsiteX5" fmla="*/ 20 w 9144000"/>
              <a:gd name="connsiteY5" fmla="*/ 998711 h 1081261"/>
              <a:gd name="connsiteX0" fmla="*/ 2243247 w 9144000"/>
              <a:gd name="connsiteY0" fmla="*/ 619235 h 701785"/>
              <a:gd name="connsiteX1" fmla="*/ 9124989 w 9144000"/>
              <a:gd name="connsiteY1" fmla="*/ 0 h 701785"/>
              <a:gd name="connsiteX2" fmla="*/ 9144000 w 9144000"/>
              <a:gd name="connsiteY2" fmla="*/ 668601 h 701785"/>
              <a:gd name="connsiteX3" fmla="*/ 9134495 w 9144000"/>
              <a:gd name="connsiteY3" fmla="*/ 659566 h 701785"/>
              <a:gd name="connsiteX4" fmla="*/ 0 w 9144000"/>
              <a:gd name="connsiteY4" fmla="*/ 659076 h 701785"/>
              <a:gd name="connsiteX5" fmla="*/ 2243247 w 9144000"/>
              <a:gd name="connsiteY5" fmla="*/ 619235 h 701785"/>
              <a:gd name="connsiteX0" fmla="*/ 7 w 6900760"/>
              <a:gd name="connsiteY0" fmla="*/ 619235 h 1354783"/>
              <a:gd name="connsiteX1" fmla="*/ 6881749 w 6900760"/>
              <a:gd name="connsiteY1" fmla="*/ 0 h 1354783"/>
              <a:gd name="connsiteX2" fmla="*/ 6900760 w 6900760"/>
              <a:gd name="connsiteY2" fmla="*/ 668601 h 1354783"/>
              <a:gd name="connsiteX3" fmla="*/ 6891255 w 6900760"/>
              <a:gd name="connsiteY3" fmla="*/ 659566 h 1354783"/>
              <a:gd name="connsiteX4" fmla="*/ 684361 w 6900760"/>
              <a:gd name="connsiteY4" fmla="*/ 1354783 h 1354783"/>
              <a:gd name="connsiteX5" fmla="*/ 7 w 6900760"/>
              <a:gd name="connsiteY5" fmla="*/ 619235 h 1354783"/>
              <a:gd name="connsiteX0" fmla="*/ 0 w 6900753"/>
              <a:gd name="connsiteY0" fmla="*/ 619235 h 668601"/>
              <a:gd name="connsiteX1" fmla="*/ 6881742 w 6900753"/>
              <a:gd name="connsiteY1" fmla="*/ 0 h 668601"/>
              <a:gd name="connsiteX2" fmla="*/ 6900753 w 6900753"/>
              <a:gd name="connsiteY2" fmla="*/ 668601 h 668601"/>
              <a:gd name="connsiteX3" fmla="*/ 6891248 w 6900753"/>
              <a:gd name="connsiteY3" fmla="*/ 659566 h 668601"/>
              <a:gd name="connsiteX4" fmla="*/ 0 w 6900753"/>
              <a:gd name="connsiteY4" fmla="*/ 619235 h 668601"/>
              <a:gd name="connsiteX0" fmla="*/ 0 w 6263905"/>
              <a:gd name="connsiteY0" fmla="*/ 1197485 h 1197485"/>
              <a:gd name="connsiteX1" fmla="*/ 6244894 w 6263905"/>
              <a:gd name="connsiteY1" fmla="*/ 0 h 1197485"/>
              <a:gd name="connsiteX2" fmla="*/ 6263905 w 6263905"/>
              <a:gd name="connsiteY2" fmla="*/ 668601 h 1197485"/>
              <a:gd name="connsiteX3" fmla="*/ 6254400 w 6263905"/>
              <a:gd name="connsiteY3" fmla="*/ 659566 h 1197485"/>
              <a:gd name="connsiteX4" fmla="*/ 0 w 6263905"/>
              <a:gd name="connsiteY4" fmla="*/ 1197485 h 1197485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7309477 w 7318982"/>
              <a:gd name="connsiteY3" fmla="*/ 659566 h 673446"/>
              <a:gd name="connsiteX4" fmla="*/ 0 w 7318982"/>
              <a:gd name="connsiteY4" fmla="*/ 673446 h 673446"/>
              <a:gd name="connsiteX0" fmla="*/ 0 w 7318982"/>
              <a:gd name="connsiteY0" fmla="*/ 673446 h 673446"/>
              <a:gd name="connsiteX1" fmla="*/ 7299971 w 7318982"/>
              <a:gd name="connsiteY1" fmla="*/ 0 h 673446"/>
              <a:gd name="connsiteX2" fmla="*/ 7318982 w 7318982"/>
              <a:gd name="connsiteY2" fmla="*/ 668601 h 673446"/>
              <a:gd name="connsiteX3" fmla="*/ 0 w 7318982"/>
              <a:gd name="connsiteY3" fmla="*/ 673446 h 673446"/>
              <a:gd name="connsiteX0" fmla="*/ 0 w 7318982"/>
              <a:gd name="connsiteY0" fmla="*/ 526624 h 526624"/>
              <a:gd name="connsiteX1" fmla="*/ 7166898 w 7318982"/>
              <a:gd name="connsiteY1" fmla="*/ 0 h 526624"/>
              <a:gd name="connsiteX2" fmla="*/ 7318982 w 7318982"/>
              <a:gd name="connsiteY2" fmla="*/ 521779 h 526624"/>
              <a:gd name="connsiteX3" fmla="*/ 0 w 7318982"/>
              <a:gd name="connsiteY3" fmla="*/ 526624 h 526624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318982 w 7323733"/>
              <a:gd name="connsiteY2" fmla="*/ 668600 h 673445"/>
              <a:gd name="connsiteX3" fmla="*/ 0 w 7323733"/>
              <a:gd name="connsiteY3" fmla="*/ 673445 h 673445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145512 w 7323733"/>
              <a:gd name="connsiteY2" fmla="*/ 352371 h 673445"/>
              <a:gd name="connsiteX3" fmla="*/ 0 w 7323733"/>
              <a:gd name="connsiteY3" fmla="*/ 673445 h 673445"/>
              <a:gd name="connsiteX0" fmla="*/ 0 w 7323733"/>
              <a:gd name="connsiteY0" fmla="*/ 673445 h 675378"/>
              <a:gd name="connsiteX1" fmla="*/ 7323733 w 7323733"/>
              <a:gd name="connsiteY1" fmla="*/ 0 h 675378"/>
              <a:gd name="connsiteX2" fmla="*/ 7318982 w 7323733"/>
              <a:gd name="connsiteY2" fmla="*/ 675378 h 675378"/>
              <a:gd name="connsiteX3" fmla="*/ 0 w 7323733"/>
              <a:gd name="connsiteY3" fmla="*/ 673445 h 675378"/>
              <a:gd name="connsiteX0" fmla="*/ 0 w 7323733"/>
              <a:gd name="connsiteY0" fmla="*/ 673445 h 673445"/>
              <a:gd name="connsiteX1" fmla="*/ 7323733 w 7323733"/>
              <a:gd name="connsiteY1" fmla="*/ 0 h 673445"/>
              <a:gd name="connsiteX2" fmla="*/ 7202544 w 7323733"/>
              <a:gd name="connsiteY2" fmla="*/ 490158 h 673445"/>
              <a:gd name="connsiteX3" fmla="*/ 0 w 7323733"/>
              <a:gd name="connsiteY3" fmla="*/ 673445 h 673445"/>
              <a:gd name="connsiteX0" fmla="*/ 0 w 7323733"/>
              <a:gd name="connsiteY0" fmla="*/ 673445 h 675379"/>
              <a:gd name="connsiteX1" fmla="*/ 7323733 w 7323733"/>
              <a:gd name="connsiteY1" fmla="*/ 0 h 675379"/>
              <a:gd name="connsiteX2" fmla="*/ 7321359 w 7323733"/>
              <a:gd name="connsiteY2" fmla="*/ 675379 h 675379"/>
              <a:gd name="connsiteX3" fmla="*/ 0 w 7323733"/>
              <a:gd name="connsiteY3" fmla="*/ 673445 h 67537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7323733" h="675379">
                <a:moveTo>
                  <a:pt x="0" y="673445"/>
                </a:moveTo>
                <a:lnTo>
                  <a:pt x="7323733" y="0"/>
                </a:lnTo>
                <a:cubicBezTo>
                  <a:pt x="7322149" y="222867"/>
                  <a:pt x="7322943" y="452512"/>
                  <a:pt x="7321359" y="675379"/>
                </a:cubicBezTo>
                <a:lnTo>
                  <a:pt x="0" y="673445"/>
                </a:lnTo>
                <a:close/>
              </a:path>
            </a:pathLst>
          </a:custGeom>
          <a:gradFill>
            <a:gsLst>
              <a:gs pos="28000">
                <a:schemeClr val="accent3"/>
              </a:gs>
              <a:gs pos="40000">
                <a:schemeClr val="accent3">
                  <a:lumMod val="40000"/>
                  <a:lumOff val="60000"/>
                </a:schemeClr>
              </a:gs>
              <a:gs pos="48000">
                <a:schemeClr val="accent3"/>
              </a:gs>
            </a:gsLst>
            <a:lin ang="159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Freeform 8"/>
          <p:cNvSpPr/>
          <p:nvPr/>
        </p:nvSpPr>
        <p:spPr>
          <a:xfrm>
            <a:off x="-196" y="5412337"/>
            <a:ext cx="7605568" cy="927910"/>
          </a:xfrm>
          <a:custGeom>
            <a:avLst/>
            <a:gdLst>
              <a:gd name="connsiteX0" fmla="*/ 0 w 7436498"/>
              <a:gd name="connsiteY0" fmla="*/ 0 h 951723"/>
              <a:gd name="connsiteX1" fmla="*/ 0 w 7436498"/>
              <a:gd name="connsiteY1" fmla="*/ 139959 h 951723"/>
              <a:gd name="connsiteX2" fmla="*/ 7053942 w 7436498"/>
              <a:gd name="connsiteY2" fmla="*/ 951723 h 951723"/>
              <a:gd name="connsiteX3" fmla="*/ 7436498 w 7436498"/>
              <a:gd name="connsiteY3" fmla="*/ 914400 h 951723"/>
              <a:gd name="connsiteX4" fmla="*/ 0 w 7436498"/>
              <a:gd name="connsiteY4" fmla="*/ 0 h 951723"/>
              <a:gd name="connsiteX0" fmla="*/ 190500 w 7436498"/>
              <a:gd name="connsiteY0" fmla="*/ 0 h 1004110"/>
              <a:gd name="connsiteX1" fmla="*/ 0 w 7436498"/>
              <a:gd name="connsiteY1" fmla="*/ 192346 h 1004110"/>
              <a:gd name="connsiteX2" fmla="*/ 7053942 w 7436498"/>
              <a:gd name="connsiteY2" fmla="*/ 1004110 h 1004110"/>
              <a:gd name="connsiteX3" fmla="*/ 7436498 w 7436498"/>
              <a:gd name="connsiteY3" fmla="*/ 966787 h 1004110"/>
              <a:gd name="connsiteX4" fmla="*/ 190500 w 7436498"/>
              <a:gd name="connsiteY4" fmla="*/ 0 h 1004110"/>
              <a:gd name="connsiteX0" fmla="*/ 0 w 7448404"/>
              <a:gd name="connsiteY0" fmla="*/ 0 h 923148"/>
              <a:gd name="connsiteX1" fmla="*/ 11906 w 7448404"/>
              <a:gd name="connsiteY1" fmla="*/ 111384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164306 w 7448404"/>
              <a:gd name="connsiteY1" fmla="*/ 685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0 w 7448404"/>
              <a:gd name="connsiteY0" fmla="*/ 0 h 923148"/>
              <a:gd name="connsiteX1" fmla="*/ 302418 w 7448404"/>
              <a:gd name="connsiteY1" fmla="*/ 297122 h 923148"/>
              <a:gd name="connsiteX2" fmla="*/ 7065848 w 7448404"/>
              <a:gd name="connsiteY2" fmla="*/ 923148 h 923148"/>
              <a:gd name="connsiteX3" fmla="*/ 7448404 w 7448404"/>
              <a:gd name="connsiteY3" fmla="*/ 885825 h 923148"/>
              <a:gd name="connsiteX4" fmla="*/ 0 w 7448404"/>
              <a:gd name="connsiteY4" fmla="*/ 0 h 923148"/>
              <a:gd name="connsiteX0" fmla="*/ 1 w 7448405"/>
              <a:gd name="connsiteY0" fmla="*/ 0 h 923148"/>
              <a:gd name="connsiteX1" fmla="*/ 0 w 7448405"/>
              <a:gd name="connsiteY1" fmla="*/ 75665 h 923148"/>
              <a:gd name="connsiteX2" fmla="*/ 7065849 w 7448405"/>
              <a:gd name="connsiteY2" fmla="*/ 923148 h 923148"/>
              <a:gd name="connsiteX3" fmla="*/ 7448405 w 7448405"/>
              <a:gd name="connsiteY3" fmla="*/ 885825 h 923148"/>
              <a:gd name="connsiteX4" fmla="*/ 1 w 7448405"/>
              <a:gd name="connsiteY4" fmla="*/ 0 h 923148"/>
              <a:gd name="connsiteX0" fmla="*/ 1 w 7400780"/>
              <a:gd name="connsiteY0" fmla="*/ 0 h 928688"/>
              <a:gd name="connsiteX1" fmla="*/ 0 w 7400780"/>
              <a:gd name="connsiteY1" fmla="*/ 75665 h 928688"/>
              <a:gd name="connsiteX2" fmla="*/ 7065849 w 7400780"/>
              <a:gd name="connsiteY2" fmla="*/ 923148 h 928688"/>
              <a:gd name="connsiteX3" fmla="*/ 7400780 w 7400780"/>
              <a:gd name="connsiteY3" fmla="*/ 928688 h 928688"/>
              <a:gd name="connsiteX4" fmla="*/ 1 w 7400780"/>
              <a:gd name="connsiteY4" fmla="*/ 0 h 928688"/>
              <a:gd name="connsiteX0" fmla="*/ 1 w 7605568"/>
              <a:gd name="connsiteY0" fmla="*/ 0 h 923148"/>
              <a:gd name="connsiteX1" fmla="*/ 0 w 7605568"/>
              <a:gd name="connsiteY1" fmla="*/ 75665 h 923148"/>
              <a:gd name="connsiteX2" fmla="*/ 7065849 w 7605568"/>
              <a:gd name="connsiteY2" fmla="*/ 923148 h 923148"/>
              <a:gd name="connsiteX3" fmla="*/ 7605568 w 7605568"/>
              <a:gd name="connsiteY3" fmla="*/ 897732 h 923148"/>
              <a:gd name="connsiteX4" fmla="*/ 1 w 7605568"/>
              <a:gd name="connsiteY4" fmla="*/ 0 h 923148"/>
              <a:gd name="connsiteX0" fmla="*/ 1 w 7605568"/>
              <a:gd name="connsiteY0" fmla="*/ 0 h 897732"/>
              <a:gd name="connsiteX1" fmla="*/ 0 w 7605568"/>
              <a:gd name="connsiteY1" fmla="*/ 75665 h 897732"/>
              <a:gd name="connsiteX2" fmla="*/ 7065849 w 7605568"/>
              <a:gd name="connsiteY2" fmla="*/ 863617 h 897732"/>
              <a:gd name="connsiteX3" fmla="*/ 7605568 w 7605568"/>
              <a:gd name="connsiteY3" fmla="*/ 897732 h 897732"/>
              <a:gd name="connsiteX4" fmla="*/ 1 w 7605568"/>
              <a:gd name="connsiteY4" fmla="*/ 0 h 897732"/>
              <a:gd name="connsiteX0" fmla="*/ 1 w 7605568"/>
              <a:gd name="connsiteY0" fmla="*/ 0 h 927910"/>
              <a:gd name="connsiteX1" fmla="*/ 0 w 7605568"/>
              <a:gd name="connsiteY1" fmla="*/ 75665 h 927910"/>
              <a:gd name="connsiteX2" fmla="*/ 7225392 w 7605568"/>
              <a:gd name="connsiteY2" fmla="*/ 927910 h 927910"/>
              <a:gd name="connsiteX3" fmla="*/ 7605568 w 7605568"/>
              <a:gd name="connsiteY3" fmla="*/ 897732 h 927910"/>
              <a:gd name="connsiteX4" fmla="*/ 1 w 7605568"/>
              <a:gd name="connsiteY4" fmla="*/ 0 h 92791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605568" h="927910">
                <a:moveTo>
                  <a:pt x="1" y="0"/>
                </a:moveTo>
                <a:cubicBezTo>
                  <a:pt x="1" y="25222"/>
                  <a:pt x="0" y="50443"/>
                  <a:pt x="0" y="75665"/>
                </a:cubicBezTo>
                <a:lnTo>
                  <a:pt x="7225392" y="927910"/>
                </a:lnTo>
                <a:lnTo>
                  <a:pt x="7605568" y="897732"/>
                </a:lnTo>
                <a:lnTo>
                  <a:pt x="1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/>
          <p:cNvSpPr/>
          <p:nvPr/>
        </p:nvSpPr>
        <p:spPr>
          <a:xfrm>
            <a:off x="1680725" y="6116507"/>
            <a:ext cx="7465656" cy="741493"/>
          </a:xfrm>
          <a:custGeom>
            <a:avLst/>
            <a:gdLst>
              <a:gd name="connsiteX0" fmla="*/ 7408506 w 7408506"/>
              <a:gd name="connsiteY0" fmla="*/ 0 h 755780"/>
              <a:gd name="connsiteX1" fmla="*/ 0 w 7408506"/>
              <a:gd name="connsiteY1" fmla="*/ 755780 h 755780"/>
              <a:gd name="connsiteX2" fmla="*/ 662473 w 7408506"/>
              <a:gd name="connsiteY2" fmla="*/ 755780 h 755780"/>
              <a:gd name="connsiteX3" fmla="*/ 7408506 w 7408506"/>
              <a:gd name="connsiteY3" fmla="*/ 74645 h 755780"/>
              <a:gd name="connsiteX4" fmla="*/ 7408506 w 7408506"/>
              <a:gd name="connsiteY4" fmla="*/ 0 h 755780"/>
              <a:gd name="connsiteX0" fmla="*/ 6958449 w 6958449"/>
              <a:gd name="connsiteY0" fmla="*/ 0 h 755780"/>
              <a:gd name="connsiteX1" fmla="*/ 0 w 6958449"/>
              <a:gd name="connsiteY1" fmla="*/ 712918 h 755780"/>
              <a:gd name="connsiteX2" fmla="*/ 212416 w 6958449"/>
              <a:gd name="connsiteY2" fmla="*/ 755780 h 755780"/>
              <a:gd name="connsiteX3" fmla="*/ 6958449 w 6958449"/>
              <a:gd name="connsiteY3" fmla="*/ 74645 h 755780"/>
              <a:gd name="connsiteX4" fmla="*/ 6958449 w 6958449"/>
              <a:gd name="connsiteY4" fmla="*/ 0 h 755780"/>
              <a:gd name="connsiteX0" fmla="*/ 6958449 w 6958449"/>
              <a:gd name="connsiteY0" fmla="*/ 0 h 712918"/>
              <a:gd name="connsiteX1" fmla="*/ 0 w 6958449"/>
              <a:gd name="connsiteY1" fmla="*/ 712918 h 712918"/>
              <a:gd name="connsiteX2" fmla="*/ 302903 w 6958449"/>
              <a:gd name="connsiteY2" fmla="*/ 705774 h 712918"/>
              <a:gd name="connsiteX3" fmla="*/ 6958449 w 6958449"/>
              <a:gd name="connsiteY3" fmla="*/ 74645 h 712918"/>
              <a:gd name="connsiteX4" fmla="*/ 6958449 w 6958449"/>
              <a:gd name="connsiteY4" fmla="*/ 0 h 712918"/>
              <a:gd name="connsiteX0" fmla="*/ 6958449 w 6958449"/>
              <a:gd name="connsiteY0" fmla="*/ 0 h 741492"/>
              <a:gd name="connsiteX1" fmla="*/ 0 w 6958449"/>
              <a:gd name="connsiteY1" fmla="*/ 712918 h 741492"/>
              <a:gd name="connsiteX2" fmla="*/ 248134 w 6958449"/>
              <a:gd name="connsiteY2" fmla="*/ 741492 h 741492"/>
              <a:gd name="connsiteX3" fmla="*/ 6958449 w 6958449"/>
              <a:gd name="connsiteY3" fmla="*/ 74645 h 741492"/>
              <a:gd name="connsiteX4" fmla="*/ 6958449 w 6958449"/>
              <a:gd name="connsiteY4" fmla="*/ 0 h 741492"/>
              <a:gd name="connsiteX0" fmla="*/ 7465656 w 7465656"/>
              <a:gd name="connsiteY0" fmla="*/ 0 h 741493"/>
              <a:gd name="connsiteX1" fmla="*/ 0 w 7465656"/>
              <a:gd name="connsiteY1" fmla="*/ 741493 h 741493"/>
              <a:gd name="connsiteX2" fmla="*/ 755341 w 7465656"/>
              <a:gd name="connsiteY2" fmla="*/ 741492 h 741493"/>
              <a:gd name="connsiteX3" fmla="*/ 7465656 w 7465656"/>
              <a:gd name="connsiteY3" fmla="*/ 74645 h 741493"/>
              <a:gd name="connsiteX4" fmla="*/ 7465656 w 7465656"/>
              <a:gd name="connsiteY4" fmla="*/ 0 h 741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7465656" h="741493">
                <a:moveTo>
                  <a:pt x="7465656" y="0"/>
                </a:moveTo>
                <a:lnTo>
                  <a:pt x="0" y="741493"/>
                </a:lnTo>
                <a:lnTo>
                  <a:pt x="755341" y="741492"/>
                </a:lnTo>
                <a:lnTo>
                  <a:pt x="7465656" y="74645"/>
                </a:lnTo>
                <a:lnTo>
                  <a:pt x="7465656" y="0"/>
                </a:ln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56348-D703-428C-A1C4-7D6796EF5F41}" type="datetime4">
              <a:rPr lang="en-US" smtClean="0"/>
              <a:pPr/>
              <a:t>February 8, 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D72EBF8-7CF5-44B7-B2BF-E22DE4D0703D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6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>
                <a:solidFill>
                  <a:prstClr val="black">
                    <a:tint val="75000"/>
                  </a:prstClr>
                </a:solidFill>
              </a:rPr>
              <a:t>6-</a:t>
            </a:r>
            <a:fld id="{90E60EF9-1974-4B4E-8EB0-BAAA0C254CFE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Copyright © 2016 by Nelson Education Ltd.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5495508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>
                <a:solidFill>
                  <a:prstClr val="black">
                    <a:tint val="75000"/>
                  </a:prstClr>
                </a:solidFill>
              </a:rPr>
              <a:t>6-</a:t>
            </a:r>
            <a:fld id="{90E60EF9-1974-4B4E-8EB0-BAAA0C254CFE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Copyright © 2016 by Nelson Education Ltd.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383232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>
                <a:solidFill>
                  <a:prstClr val="black">
                    <a:tint val="75000"/>
                  </a:prstClr>
                </a:solidFill>
              </a:rPr>
              <a:t>6-</a:t>
            </a:r>
            <a:fld id="{90E60EF9-1974-4B4E-8EB0-BAAA0C254CFE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Copyright © 2016 by Nelson Education Ltd.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86328443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Slide Number Placeholder 7"/>
          <p:cNvSpPr>
            <a:spLocks noGrp="1"/>
          </p:cNvSpPr>
          <p:nvPr>
            <p:ph type="sldNum" sz="quarter" idx="11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>
                <a:solidFill>
                  <a:prstClr val="black">
                    <a:tint val="75000"/>
                  </a:prstClr>
                </a:solidFill>
              </a:rPr>
              <a:t>6-</a:t>
            </a:r>
            <a:fld id="{90E60EF9-1974-4B4E-8EB0-BAAA0C254CFE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10" name="Footer Placeholder 6"/>
          <p:cNvSpPr>
            <a:spLocks noGrp="1"/>
          </p:cNvSpPr>
          <p:nvPr>
            <p:ph type="ftr" sz="quarter" idx="12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Copyright © 2016 by Nelson Education Ltd.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083770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5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CA" dirty="0">
                <a:solidFill>
                  <a:prstClr val="black">
                    <a:tint val="75000"/>
                  </a:prstClr>
                </a:solidFill>
              </a:rPr>
              <a:t>6-</a:t>
            </a:r>
            <a:fld id="{90E60EF9-1974-4B4E-8EB0-BAAA0C254CFE}" type="slidenum">
              <a:rPr lang="en-CA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>
                <a:solidFill>
                  <a:prstClr val="black">
                    <a:tint val="75000"/>
                  </a:prstClr>
                </a:solidFill>
              </a:rPr>
              <a:t>Copyright © 2016 by Nelson Education Ltd.</a:t>
            </a:r>
            <a:endParaRPr lang="en-CA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4657428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wmf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theme" Target="../theme/theme2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blipFill dpi="0" rotWithShape="1">
            <a:blip r:embed="rId13">
              <a:alphaModFix amt="15000"/>
            </a:blip>
            <a:srcRect/>
            <a:tile tx="0" ty="0" sx="76000" sy="100000" flip="none" algn="tl"/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0" y="274638"/>
            <a:ext cx="7772400" cy="1143000"/>
          </a:xfrm>
          <a:prstGeom prst="rect">
            <a:avLst/>
          </a:prstGeom>
        </p:spPr>
        <p:txBody>
          <a:bodyPr vert="horz" lIns="0" tIns="45720" rIns="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1600200"/>
            <a:ext cx="7772400" cy="4525963"/>
          </a:xfrm>
          <a:prstGeom prst="rect">
            <a:avLst/>
          </a:prstGeom>
        </p:spPr>
        <p:txBody>
          <a:bodyPr vert="horz" lIns="0" tIns="45720" rIns="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400800" y="6416675"/>
            <a:ext cx="1981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lang="en-US" sz="900" kern="1200" cap="all" spc="110" baseline="0" smtClean="0">
                <a:solidFill>
                  <a:srgbClr val="4D4D4D"/>
                </a:solidFill>
                <a:latin typeface="+mn-lt"/>
                <a:ea typeface="+mn-ea"/>
                <a:cs typeface="+mn-cs"/>
              </a:defRPr>
            </a:lvl1pPr>
          </a:lstStyle>
          <a:p>
            <a:fld id="{942120D2-3948-4F8F-BE5D-E7E7D97880B2}" type="datetime4">
              <a:rPr lang="en-US" smtClean="0"/>
              <a:pPr/>
              <a:t>February 8, 2019</a:t>
            </a:fld>
            <a:endParaRPr lang="en-US" dirty="0" err="1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8600" y="6416675"/>
            <a:ext cx="28956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l">
              <a:defRPr sz="900" cap="all" spc="110" baseline="0">
                <a:solidFill>
                  <a:srgbClr val="4D4D4D"/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458200" y="6416675"/>
            <a:ext cx="457200" cy="365125"/>
          </a:xfrm>
          <a:prstGeom prst="rect">
            <a:avLst/>
          </a:prstGeom>
        </p:spPr>
        <p:txBody>
          <a:bodyPr vert="horz" lIns="0" tIns="45720" rIns="0" bIns="0" rtlCol="0" anchor="b" anchorCtr="0"/>
          <a:lstStyle>
            <a:lvl1pPr algn="r">
              <a:defRPr sz="1100" b="1" baseline="0">
                <a:solidFill>
                  <a:srgbClr val="4D4D4D"/>
                </a:solidFill>
              </a:defRPr>
            </a:lvl1pPr>
          </a:lstStyle>
          <a:p>
            <a:fld id="{1D72EBF8-7CF5-44B7-B2BF-E22DE4D0703D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sldNum="0" hdr="0" ftr="0" dt="0"/>
  <p:txStyles>
    <p:titleStyle>
      <a:lvl1pPr algn="l" defTabSz="914400" rtl="0" eaLnBrk="1" latinLnBrk="0" hangingPunct="1">
        <a:spcBef>
          <a:spcPct val="0"/>
        </a:spcBef>
        <a:buNone/>
        <a:defRPr sz="3600" kern="1200" cap="none" baseline="0">
          <a:solidFill>
            <a:schemeClr val="tx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20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600" kern="1200" baseline="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 baseline="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74320" algn="l" defTabSz="914400" rtl="0" eaLnBrk="1" latinLnBrk="0" hangingPunct="1">
        <a:lnSpc>
          <a:spcPct val="100000"/>
        </a:lnSpc>
        <a:spcBef>
          <a:spcPts val="700"/>
        </a:spcBef>
        <a:buClr>
          <a:schemeClr val="accent1"/>
        </a:buClr>
        <a:buSzPct val="85000"/>
        <a:buFont typeface="Wingdings 3" pitchFamily="18" charset="2"/>
        <a:buChar char="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buNone/>
              <a:defRPr sz="11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buNone/>
            </a:pPr>
            <a:r>
              <a:rPr lang="en-US">
                <a:solidFill>
                  <a:prstClr val="black">
                    <a:tint val="75000"/>
                  </a:prstClr>
                </a:solidFill>
                <a:latin typeface="Gill Sans MT" pitchFamily="34" charset="0"/>
              </a:rPr>
              <a:t>Copyright © 2016 by Nelson Education Ltd.</a:t>
            </a:r>
            <a:endParaRPr lang="en-CA" dirty="0">
              <a:solidFill>
                <a:prstClr val="black">
                  <a:tint val="75000"/>
                </a:prstClr>
              </a:solidFill>
              <a:latin typeface="Gill Sans MT" pitchFamily="34" charset="0"/>
            </a:endParaRP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963C26"/>
              </a:buClr>
              <a:buFont typeface="Wingdings" pitchFamily="2" charset="2"/>
              <a:buNone/>
            </a:pPr>
            <a:r>
              <a:rPr lang="en-CA" dirty="0">
                <a:solidFill>
                  <a:prstClr val="black">
                    <a:tint val="75000"/>
                  </a:prstClr>
                </a:solidFill>
                <a:latin typeface="Gill Sans MT" pitchFamily="34" charset="0"/>
              </a:rPr>
              <a:t>6-</a:t>
            </a:r>
            <a:fld id="{90E60EF9-1974-4B4E-8EB0-BAAA0C254CFE}" type="slidenum">
              <a:rPr lang="en-CA" smtClean="0">
                <a:solidFill>
                  <a:prstClr val="black">
                    <a:tint val="75000"/>
                  </a:prstClr>
                </a:solidFill>
                <a:latin typeface="Gill Sans MT" pitchFamily="34" charset="0"/>
              </a:rPr>
              <a:pPr fontAlgn="base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963C26"/>
                </a:buClr>
                <a:buFont typeface="Wingdings" pitchFamily="2" charset="2"/>
                <a:buNone/>
              </a:pPr>
              <a:t>‹#›</a:t>
            </a:fld>
            <a:endParaRPr lang="en-CA" dirty="0">
              <a:solidFill>
                <a:prstClr val="black">
                  <a:tint val="75000"/>
                </a:prstClr>
              </a:solidFill>
              <a:latin typeface="Gill Sans MT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4883567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tif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4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4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4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tiff"/><Relationship Id="rId1" Type="http://schemas.openxmlformats.org/officeDocument/2006/relationships/slideLayout" Target="../slideLayouts/slideLayout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3923" y="1676400"/>
            <a:ext cx="6864277" cy="1524000"/>
          </a:xfrm>
        </p:spPr>
        <p:txBody>
          <a:bodyPr>
            <a:normAutofit/>
          </a:bodyPr>
          <a:lstStyle/>
          <a:p>
            <a:r>
              <a:rPr lang="en-US" dirty="0"/>
              <a:t>COMM 2293:</a:t>
            </a:r>
            <a:br>
              <a:rPr lang="en-US" dirty="0"/>
            </a:br>
            <a:r>
              <a:rPr lang="en-US" dirty="0"/>
              <a:t>Business Communications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86126" y="3203574"/>
            <a:ext cx="5672074" cy="1825625"/>
          </a:xfrm>
        </p:spPr>
        <p:txBody>
          <a:bodyPr>
            <a:normAutofit fontScale="92500" lnSpcReduction="10000"/>
          </a:bodyPr>
          <a:lstStyle/>
          <a:p>
            <a:endParaRPr lang="en-US" dirty="0"/>
          </a:p>
          <a:p>
            <a:r>
              <a:rPr lang="en-US" dirty="0"/>
              <a:t>Section F</a:t>
            </a:r>
          </a:p>
          <a:p>
            <a:r>
              <a:rPr lang="en-US" dirty="0"/>
              <a:t>Prof. Emily Ballantyne</a:t>
            </a:r>
          </a:p>
          <a:p>
            <a:endParaRPr lang="en-US" dirty="0"/>
          </a:p>
          <a:p>
            <a:r>
              <a:rPr lang="en-US" dirty="0"/>
              <a:t>12 February 2019 – </a:t>
            </a:r>
            <a:r>
              <a:rPr lang="en-CA" dirty="0"/>
              <a:t>Assignment 3 Workshop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61154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Agenda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400" dirty="0"/>
              <a:t>Modifiers</a:t>
            </a:r>
          </a:p>
          <a:p>
            <a:r>
              <a:rPr lang="en-CA" sz="2400" dirty="0"/>
              <a:t>Midterm Preview</a:t>
            </a:r>
          </a:p>
          <a:p>
            <a:r>
              <a:rPr lang="en-CA" sz="2400" dirty="0"/>
              <a:t>Workshop</a:t>
            </a:r>
          </a:p>
        </p:txBody>
      </p:sp>
    </p:spTree>
    <p:extLst>
      <p:ext uri="{BB962C8B-B14F-4D97-AF65-F5344CB8AC3E}">
        <p14:creationId xmlns:p14="http://schemas.microsoft.com/office/powerpoint/2010/main" val="301798585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4" name="Content Placeholder 3" descr="rbm2_25.png"/>
          <p:cNvPicPr>
            <a:picLocks noGrp="1" noChangeAspect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70873" r="-70873"/>
          <a:stretch>
            <a:fillRect/>
          </a:stretch>
        </p:blipFill>
        <p:spPr>
          <a:xfrm>
            <a:off x="-2569018" y="-12032"/>
            <a:ext cx="14282036" cy="6860978"/>
          </a:xfrm>
        </p:spPr>
      </p:pic>
      <p:sp>
        <p:nvSpPr>
          <p:cNvPr id="5" name="TextBox 4"/>
          <p:cNvSpPr txBox="1"/>
          <p:nvPr/>
        </p:nvSpPr>
        <p:spPr>
          <a:xfrm>
            <a:off x="1875990" y="1522433"/>
            <a:ext cx="519684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/>
              <a:t>Today is a Workshop day. </a:t>
            </a:r>
          </a:p>
        </p:txBody>
      </p:sp>
    </p:spTree>
    <p:extLst>
      <p:ext uri="{BB962C8B-B14F-4D97-AF65-F5344CB8AC3E}">
        <p14:creationId xmlns:p14="http://schemas.microsoft.com/office/powerpoint/2010/main" val="380007040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6BE64-B119-7D42-93AD-33FA9EC07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Modifiers</a:t>
            </a:r>
          </a:p>
        </p:txBody>
      </p:sp>
      <p:pic>
        <p:nvPicPr>
          <p:cNvPr id="4" name="Content Placeholder 3">
            <a:extLst>
              <a:ext uri="{FF2B5EF4-FFF2-40B4-BE49-F238E27FC236}">
                <a16:creationId xmlns:a16="http://schemas.microsoft.com/office/drawing/2014/main" id="{8A995A58-10CA-2D4E-81E4-5724DAB47F56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562100" y="2330450"/>
            <a:ext cx="6019800" cy="227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443394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6BE64-B119-7D42-93AD-33FA9EC07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Modifiers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AA42DB1-637B-AE49-B49C-7C100148BB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68580" indent="0">
              <a:buNone/>
            </a:pPr>
            <a:r>
              <a:rPr lang="en-US" dirty="0"/>
              <a:t>Incorrect: </a:t>
            </a:r>
          </a:p>
          <a:p>
            <a:pPr marL="68580" indent="0">
              <a:buNone/>
            </a:pPr>
            <a:r>
              <a:rPr lang="en-US" dirty="0"/>
              <a:t>	As a business professional, </a:t>
            </a:r>
            <a:r>
              <a:rPr lang="en-US" b="1" u="sng" dirty="0">
                <a:solidFill>
                  <a:srgbClr val="FF0000"/>
                </a:solidFill>
              </a:rPr>
              <a:t>my messages </a:t>
            </a:r>
            <a:r>
              <a:rPr lang="en-US" dirty="0"/>
              <a:t>should be clean, clear 	and precise.</a:t>
            </a:r>
          </a:p>
          <a:p>
            <a:pPr marL="68580" indent="0">
              <a:buNone/>
            </a:pPr>
            <a:endParaRPr lang="en-US" dirty="0"/>
          </a:p>
          <a:p>
            <a:pPr marL="68580" indent="0">
              <a:buNone/>
            </a:pPr>
            <a:r>
              <a:rPr lang="en-US" dirty="0"/>
              <a:t>Correct:</a:t>
            </a:r>
          </a:p>
          <a:p>
            <a:pPr marL="68580" indent="0">
              <a:buNone/>
            </a:pPr>
            <a:r>
              <a:rPr lang="en-US" dirty="0"/>
              <a:t>	As a business professional, </a:t>
            </a:r>
            <a:r>
              <a:rPr lang="en-US" b="1" u="sng" dirty="0">
                <a:solidFill>
                  <a:srgbClr val="00B050"/>
                </a:solidFill>
              </a:rPr>
              <a:t>I </a:t>
            </a:r>
            <a:r>
              <a:rPr lang="en-US" dirty="0"/>
              <a:t>should write clean, clear, and precise 	messages.</a:t>
            </a:r>
          </a:p>
        </p:txBody>
      </p:sp>
    </p:spTree>
    <p:extLst>
      <p:ext uri="{BB962C8B-B14F-4D97-AF65-F5344CB8AC3E}">
        <p14:creationId xmlns:p14="http://schemas.microsoft.com/office/powerpoint/2010/main" val="140763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6BE64-B119-7D42-93AD-33FA9EC07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Modifiers:  Which is correct?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AA42DB1-637B-AE49-B49C-7C100148BB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en-CA" sz="3200" dirty="0"/>
              <a:t>1) Prof. Ballantyne gave an example to the student that was short.</a:t>
            </a:r>
          </a:p>
          <a:p>
            <a:pPr marL="68580" indent="0">
              <a:buNone/>
            </a:pPr>
            <a:endParaRPr lang="en-CA" sz="3200" dirty="0"/>
          </a:p>
          <a:p>
            <a:pPr marL="68580" indent="0">
              <a:buNone/>
            </a:pPr>
            <a:r>
              <a:rPr lang="en-CA" sz="3200" dirty="0"/>
              <a:t>OR</a:t>
            </a:r>
          </a:p>
          <a:p>
            <a:pPr marL="68580" indent="0">
              <a:buNone/>
            </a:pPr>
            <a:endParaRPr lang="en-CA" sz="3200" dirty="0"/>
          </a:p>
          <a:p>
            <a:pPr marL="68580" indent="0">
              <a:buNone/>
            </a:pPr>
            <a:r>
              <a:rPr lang="en-CA" sz="3200" dirty="0"/>
              <a:t>2) Prof. Ballantyne gave an example that was short to the student.</a:t>
            </a:r>
          </a:p>
          <a:p>
            <a:pPr marL="6858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3269386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56BE64-B119-7D42-93AD-33FA9EC075C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Modifiers:  Which is correct?</a:t>
            </a: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AA42DB1-637B-AE49-B49C-7C100148BB2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marL="68580" indent="0">
              <a:buNone/>
            </a:pPr>
            <a:r>
              <a:rPr lang="en-CA" sz="3200" dirty="0"/>
              <a:t>1) The student selected an answer that was wrong in the quiz.</a:t>
            </a:r>
          </a:p>
          <a:p>
            <a:pPr marL="68580" indent="0">
              <a:buNone/>
            </a:pPr>
            <a:endParaRPr lang="en-CA" sz="3200" dirty="0"/>
          </a:p>
          <a:p>
            <a:pPr marL="68580" indent="0">
              <a:buNone/>
            </a:pPr>
            <a:r>
              <a:rPr lang="en-CA" sz="3200" dirty="0"/>
              <a:t>OR</a:t>
            </a:r>
          </a:p>
          <a:p>
            <a:pPr marL="68580" indent="0">
              <a:buNone/>
            </a:pPr>
            <a:endParaRPr lang="en-CA" sz="3200" dirty="0"/>
          </a:p>
          <a:p>
            <a:pPr marL="68580" indent="0">
              <a:buNone/>
            </a:pPr>
            <a:r>
              <a:rPr lang="en-CA" sz="3200" dirty="0"/>
              <a:t>2) The student selected an answer in the quiz that was wrong.</a:t>
            </a:r>
          </a:p>
          <a:p>
            <a:pPr marL="68580" indent="0">
              <a:buNone/>
            </a:pP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8344812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Midterm Preview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COMM 2293</a:t>
            </a:r>
          </a:p>
        </p:txBody>
      </p:sp>
    </p:spTree>
    <p:extLst>
      <p:ext uri="{BB962C8B-B14F-4D97-AF65-F5344CB8AC3E}">
        <p14:creationId xmlns:p14="http://schemas.microsoft.com/office/powerpoint/2010/main" val="256223590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Midterm Details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3200" dirty="0"/>
              <a:t>When:   </a:t>
            </a:r>
          </a:p>
          <a:p>
            <a:pPr lvl="1"/>
            <a:r>
              <a:rPr lang="en-CA" sz="2400" dirty="0"/>
              <a:t>In-class, Tuesday, February 26</a:t>
            </a:r>
          </a:p>
          <a:p>
            <a:r>
              <a:rPr lang="en-CA" sz="3200" dirty="0"/>
              <a:t>Where:  </a:t>
            </a:r>
            <a:r>
              <a:rPr lang="en-CA" sz="3200" u="sng" dirty="0"/>
              <a:t>In class</a:t>
            </a:r>
            <a:endParaRPr lang="en-CA" sz="3200" dirty="0"/>
          </a:p>
          <a:p>
            <a:r>
              <a:rPr lang="en-CA" sz="3200" dirty="0"/>
              <a:t>Please bring your student ID.</a:t>
            </a:r>
          </a:p>
          <a:p>
            <a:endParaRPr lang="en-CA" sz="3200" dirty="0"/>
          </a:p>
        </p:txBody>
      </p:sp>
    </p:spTree>
    <p:extLst>
      <p:ext uri="{BB962C8B-B14F-4D97-AF65-F5344CB8AC3E}">
        <p14:creationId xmlns:p14="http://schemas.microsoft.com/office/powerpoint/2010/main" val="234259666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CA" dirty="0"/>
              <a:t>What you will be asked to do for the midterm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385763" indent="-385763">
              <a:buFont typeface="+mj-lt"/>
              <a:buAutoNum type="arabicPeriod"/>
            </a:pPr>
            <a:r>
              <a:rPr lang="en-CA" sz="2800" b="1" dirty="0"/>
              <a:t>Write</a:t>
            </a:r>
            <a:r>
              <a:rPr lang="en-CA" sz="2800" dirty="0"/>
              <a:t> two routine messages (claim and adjustment).</a:t>
            </a:r>
          </a:p>
          <a:p>
            <a:pPr marL="385763" indent="-385763">
              <a:buFont typeface="+mj-lt"/>
              <a:buAutoNum type="arabicPeriod"/>
            </a:pPr>
            <a:r>
              <a:rPr lang="en-CA" sz="2800" b="1" dirty="0"/>
              <a:t>Answer </a:t>
            </a:r>
            <a:r>
              <a:rPr lang="en-CA" sz="2800" dirty="0"/>
              <a:t>short questions related to the prewriting stage.</a:t>
            </a:r>
          </a:p>
          <a:p>
            <a:pPr marL="385763" indent="-385763">
              <a:buFont typeface="+mj-lt"/>
              <a:buAutoNum type="arabicPeriod"/>
            </a:pPr>
            <a:r>
              <a:rPr lang="en-CA" sz="2800" b="1" dirty="0"/>
              <a:t>Label</a:t>
            </a:r>
            <a:r>
              <a:rPr lang="en-CA" sz="2800" dirty="0"/>
              <a:t> and </a:t>
            </a:r>
            <a:r>
              <a:rPr lang="en-CA" sz="2800" b="1" dirty="0"/>
              <a:t>write</a:t>
            </a:r>
            <a:r>
              <a:rPr lang="en-CA" sz="2800" dirty="0"/>
              <a:t> an introduction to a graphic.</a:t>
            </a:r>
          </a:p>
          <a:p>
            <a:pPr marL="385763" indent="-385763">
              <a:buFont typeface="+mj-lt"/>
              <a:buAutoNum type="arabicPeriod"/>
            </a:pPr>
            <a:r>
              <a:rPr lang="en-CA" sz="2800" b="1" dirty="0"/>
              <a:t>Answer</a:t>
            </a:r>
            <a:r>
              <a:rPr lang="en-CA" sz="2800" dirty="0"/>
              <a:t> a short question about graphics.</a:t>
            </a:r>
          </a:p>
          <a:p>
            <a:pPr marL="342858" lvl="1" indent="0">
              <a:buNone/>
            </a:pPr>
            <a:r>
              <a:rPr lang="en-CA" sz="2000" dirty="0"/>
              <a:t> </a:t>
            </a:r>
            <a:endParaRPr lang="en-CA" sz="2000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4318959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Studying Strategies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2800" dirty="0"/>
              <a:t>Review textbook, course pack, class notes &amp; slides</a:t>
            </a:r>
          </a:p>
          <a:p>
            <a:r>
              <a:rPr lang="en-CA" sz="2800" dirty="0"/>
              <a:t>Go over previous assignments—remind yourself what you did well, and what needed improvement</a:t>
            </a:r>
          </a:p>
          <a:p>
            <a:r>
              <a:rPr lang="en-CA" sz="2800" dirty="0"/>
              <a:t>Answer the review questions at the end of the chapters we’ve studied.</a:t>
            </a:r>
          </a:p>
        </p:txBody>
      </p:sp>
    </p:spTree>
    <p:extLst>
      <p:ext uri="{BB962C8B-B14F-4D97-AF65-F5344CB8AC3E}">
        <p14:creationId xmlns:p14="http://schemas.microsoft.com/office/powerpoint/2010/main" val="178734234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/>
              <a:t>Assignment 3 Workshop</a:t>
            </a:r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CA" dirty="0"/>
              <a:t>COMM 2293</a:t>
            </a:r>
          </a:p>
        </p:txBody>
      </p:sp>
    </p:spTree>
    <p:extLst>
      <p:ext uri="{BB962C8B-B14F-4D97-AF65-F5344CB8AC3E}">
        <p14:creationId xmlns:p14="http://schemas.microsoft.com/office/powerpoint/2010/main" val="381730201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35E76-4CC2-6F41-811D-FDB945FE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 prepared.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41D31-D231-1543-B84F-AEF13EB7F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CA" sz="3600" dirty="0"/>
              <a:t>Move desks into </a:t>
            </a:r>
          </a:p>
          <a:p>
            <a:pPr marL="68580" indent="0">
              <a:buNone/>
            </a:pPr>
            <a:r>
              <a:rPr lang="en-CA" sz="3600" dirty="0"/>
              <a:t>groups of four</a:t>
            </a:r>
          </a:p>
          <a:p>
            <a:r>
              <a:rPr lang="en-CA" sz="3600" dirty="0"/>
              <a:t>Take an assigned</a:t>
            </a:r>
          </a:p>
          <a:p>
            <a:pPr marL="68580" indent="0">
              <a:buNone/>
            </a:pPr>
            <a:r>
              <a:rPr lang="en-CA" sz="3600" dirty="0"/>
              <a:t>number</a:t>
            </a:r>
          </a:p>
          <a:p>
            <a:r>
              <a:rPr lang="en-CA" sz="3600" dirty="0"/>
              <a:t>Move to your assigned group</a:t>
            </a:r>
          </a:p>
          <a:p>
            <a:r>
              <a:rPr lang="en-CA" sz="3600" dirty="0"/>
              <a:t>Give your paper to the person on your right.</a:t>
            </a:r>
          </a:p>
          <a:p>
            <a:endParaRPr lang="en-CA" sz="3600" dirty="0"/>
          </a:p>
          <a:p>
            <a:r>
              <a:rPr lang="en-CA" sz="3600" dirty="0"/>
              <a:t>Reminder: do not take any pictures or copy any parts of someone else’s assignment</a:t>
            </a:r>
          </a:p>
          <a:p>
            <a:endParaRPr lang="en-US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09110113-4D61-2A45-B870-88F9C0AFA47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74460" y="1128876"/>
            <a:ext cx="3822700" cy="213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405685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35E76-4CC2-6F41-811D-FDB945FE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Get started.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41D31-D231-1543-B84F-AEF13EB7F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3600" dirty="0"/>
              <a:t>Look at the assignment in front of you. Does it have </a:t>
            </a:r>
            <a:r>
              <a:rPr lang="en-CA" sz="3600" b="1" u="sng" dirty="0"/>
              <a:t>four</a:t>
            </a:r>
            <a:r>
              <a:rPr lang="en-CA" sz="3600" b="1" dirty="0"/>
              <a:t> </a:t>
            </a:r>
            <a:r>
              <a:rPr lang="en-CA" sz="3600" dirty="0"/>
              <a:t>distinct paragraphs?</a:t>
            </a:r>
          </a:p>
          <a:p>
            <a:endParaRPr lang="en-CA" sz="3600" dirty="0"/>
          </a:p>
          <a:p>
            <a:r>
              <a:rPr lang="en-CA" sz="3600" dirty="0"/>
              <a:t>If not, write “Follow four-part AIDA strategy” at the top of the page.</a:t>
            </a:r>
          </a:p>
          <a:p>
            <a:endParaRPr lang="en-CA" sz="3600" dirty="0"/>
          </a:p>
          <a:p>
            <a:endParaRPr lang="en-CA" sz="3600" b="1" u="sng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552595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19845-30AB-ED46-8174-A400D1556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Fold your paper into four based on the paragraphs. Read just the </a:t>
            </a:r>
            <a:r>
              <a:rPr lang="en-US" b="1" u="sng" dirty="0"/>
              <a:t>first paragraph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</p:txBody>
      </p:sp>
      <p:pic>
        <p:nvPicPr>
          <p:cNvPr id="9" name="Content Placeholder 5">
            <a:extLst>
              <a:ext uri="{FF2B5EF4-FFF2-40B4-BE49-F238E27FC236}">
                <a16:creationId xmlns:a16="http://schemas.microsoft.com/office/drawing/2014/main" id="{8A5E1694-1FD7-B64E-99E6-5C5132B60B8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16200000">
            <a:off x="1977898" y="1913062"/>
            <a:ext cx="5363497" cy="4372650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EB71C0E-2400-984C-80D7-3759E6EBCC18}"/>
              </a:ext>
            </a:extLst>
          </p:cNvPr>
          <p:cNvSpPr txBox="1"/>
          <p:nvPr/>
        </p:nvSpPr>
        <p:spPr>
          <a:xfrm>
            <a:off x="4572000" y="2172699"/>
            <a:ext cx="78205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1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r>
              <a:rPr lang="en-US" sz="3600" dirty="0">
                <a:solidFill>
                  <a:schemeClr val="bg1"/>
                </a:solidFill>
              </a:rPr>
              <a:t>2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r>
              <a:rPr lang="en-US" sz="3600" dirty="0">
                <a:solidFill>
                  <a:schemeClr val="bg1"/>
                </a:solidFill>
              </a:rPr>
              <a:t>3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r>
              <a:rPr lang="en-US" sz="36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56F98E89-F127-F943-8C6A-4CE036F9FC72}"/>
              </a:ext>
            </a:extLst>
          </p:cNvPr>
          <p:cNvSpPr/>
          <p:nvPr/>
        </p:nvSpPr>
        <p:spPr>
          <a:xfrm>
            <a:off x="4295274" y="2064417"/>
            <a:ext cx="890337" cy="847228"/>
          </a:xfrm>
          <a:prstGeom prst="ellipse">
            <a:avLst/>
          </a:prstGeom>
          <a:noFill/>
          <a:ln w="889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231527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35E76-4CC2-6F41-811D-FDB945FE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First Paragraph:  Attention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41D31-D231-1543-B84F-AEF13EB7F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3600" b="1" dirty="0"/>
              <a:t>Does the subject grab your attention </a:t>
            </a:r>
            <a:r>
              <a:rPr lang="en-CA" sz="3600" b="1" u="sng" dirty="0"/>
              <a:t>without</a:t>
            </a:r>
            <a:r>
              <a:rPr lang="en-CA" sz="3600" b="1" dirty="0"/>
              <a:t> giving away the request?</a:t>
            </a:r>
          </a:p>
          <a:p>
            <a:endParaRPr lang="en-CA" sz="3600" dirty="0"/>
          </a:p>
          <a:p>
            <a:endParaRPr lang="en-CA" sz="3600" b="1" u="sng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7995836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35E76-4CC2-6F41-811D-FDB945FE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First paragraph:  Attention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41D31-D231-1543-B84F-AEF13EB7F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sz="3600" b="1" dirty="0"/>
              <a:t>Does the subject grab your attention </a:t>
            </a:r>
            <a:r>
              <a:rPr lang="en-CA" sz="3600" b="1" u="sng" dirty="0"/>
              <a:t>without</a:t>
            </a:r>
            <a:r>
              <a:rPr lang="en-CA" sz="3600" b="1" dirty="0"/>
              <a:t> giving away the request?</a:t>
            </a:r>
          </a:p>
          <a:p>
            <a:endParaRPr lang="en-CA" sz="3600" b="1" dirty="0"/>
          </a:p>
          <a:p>
            <a:r>
              <a:rPr lang="en-CA" sz="3600" b="1" dirty="0"/>
              <a:t>The Opening paragraph (Attention) should be a brief attention-getting fact, statistic, or question that doesn’t give away request.</a:t>
            </a:r>
          </a:p>
          <a:p>
            <a:endParaRPr lang="en-CA" sz="3600" b="1" dirty="0"/>
          </a:p>
          <a:p>
            <a:endParaRPr lang="en-CA" sz="3600" dirty="0"/>
          </a:p>
          <a:p>
            <a:endParaRPr lang="en-CA" sz="3600" b="1" u="sng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847125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35E76-4CC2-6F41-811D-FDB945FE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First paragraph:  Attention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41D31-D231-1543-B84F-AEF13EB7F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en-CA" sz="3500" b="1" dirty="0"/>
              <a:t>How does the author get the reader’s attention?</a:t>
            </a:r>
          </a:p>
          <a:p>
            <a:pPr lvl="1"/>
            <a:r>
              <a:rPr lang="en-CA" sz="2600" dirty="0"/>
              <a:t>Use a fact or statistic</a:t>
            </a:r>
          </a:p>
          <a:p>
            <a:pPr lvl="1"/>
            <a:r>
              <a:rPr lang="en-CA" sz="2600" dirty="0"/>
              <a:t>Say something surprising</a:t>
            </a:r>
          </a:p>
          <a:p>
            <a:pPr lvl="1"/>
            <a:r>
              <a:rPr lang="en-CA" sz="2600" dirty="0"/>
              <a:t>Ask a question (that can’t be answered with a simple yes or no)</a:t>
            </a:r>
          </a:p>
          <a:p>
            <a:pPr lvl="1"/>
            <a:endParaRPr lang="en-CA" sz="2600" dirty="0"/>
          </a:p>
          <a:p>
            <a:r>
              <a:rPr lang="en-CA" sz="3500" b="1" dirty="0"/>
              <a:t>Is it effective? Is it a good way to get your boss’s attention? Did it grab your attention?</a:t>
            </a:r>
          </a:p>
          <a:p>
            <a:pPr lvl="1"/>
            <a:r>
              <a:rPr lang="en-CA" sz="2600" dirty="0"/>
              <a:t>Is it written with the ‘you’ view in mind?</a:t>
            </a:r>
          </a:p>
          <a:p>
            <a:pPr lvl="1"/>
            <a:r>
              <a:rPr lang="en-CA" sz="2600" dirty="0"/>
              <a:t>Can you recommend a better way to grab the reader’s attention?</a:t>
            </a:r>
          </a:p>
          <a:p>
            <a:pPr lvl="1"/>
            <a:endParaRPr lang="en-CA" dirty="0"/>
          </a:p>
          <a:p>
            <a:endParaRPr lang="en-CA" sz="3600" b="1" dirty="0"/>
          </a:p>
          <a:p>
            <a:endParaRPr lang="en-CA" sz="3600" dirty="0"/>
          </a:p>
          <a:p>
            <a:endParaRPr lang="en-CA" sz="3600" b="1" u="sng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23311558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35E76-4CC2-6F41-811D-FDB945FE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First paragraph:  Attention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41D31-D231-1543-B84F-AEF13EB7F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3600" b="1" dirty="0"/>
              <a:t>Opening paragraph should be no more than two sentences. </a:t>
            </a:r>
          </a:p>
          <a:p>
            <a:endParaRPr lang="en-CA" sz="3600" b="1" dirty="0"/>
          </a:p>
          <a:p>
            <a:r>
              <a:rPr lang="en-CA" sz="3600" b="1" dirty="0"/>
              <a:t>Write “Too long” if it’s more than two sentences)</a:t>
            </a:r>
          </a:p>
          <a:p>
            <a:pPr lvl="1"/>
            <a:endParaRPr lang="en-CA" dirty="0"/>
          </a:p>
          <a:p>
            <a:endParaRPr lang="en-CA" sz="3600" b="1" dirty="0"/>
          </a:p>
          <a:p>
            <a:endParaRPr lang="en-CA" sz="3600" dirty="0"/>
          </a:p>
          <a:p>
            <a:endParaRPr lang="en-CA" sz="3600" b="1" u="sng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4953117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35E76-4CC2-6F41-811D-FDB945FE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First paragraph:  Attention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41D31-D231-1543-B84F-AEF13EB7F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3600" b="1" dirty="0"/>
              <a:t>Opening paragraph should be no more than two sentences. </a:t>
            </a:r>
          </a:p>
          <a:p>
            <a:endParaRPr lang="en-CA" sz="3600" b="1" dirty="0"/>
          </a:p>
          <a:p>
            <a:r>
              <a:rPr lang="en-CA" sz="3600" b="1" dirty="0"/>
              <a:t>Write “Too long” if it’s more than two sentences)</a:t>
            </a:r>
          </a:p>
          <a:p>
            <a:pPr lvl="1"/>
            <a:endParaRPr lang="en-CA" dirty="0"/>
          </a:p>
          <a:p>
            <a:endParaRPr lang="en-CA" sz="3600" b="1" dirty="0"/>
          </a:p>
          <a:p>
            <a:endParaRPr lang="en-CA" sz="3600" dirty="0"/>
          </a:p>
          <a:p>
            <a:endParaRPr lang="en-CA" sz="3600" b="1" u="sng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3693398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19845-30AB-ED46-8174-A400D1556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Fold down the first paragraph. Pass the paper to the right. Read just the </a:t>
            </a:r>
            <a:r>
              <a:rPr lang="en-US" b="1" u="sng" dirty="0"/>
              <a:t>second paragraph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053F2B4-6911-FD46-8EC9-76D03AA4C4DD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 rot="16200000">
            <a:off x="1977898" y="1913062"/>
            <a:ext cx="5363497" cy="4372650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435DB1-9572-5144-BE6A-71A7FE679C4A}"/>
              </a:ext>
            </a:extLst>
          </p:cNvPr>
          <p:cNvSpPr txBox="1"/>
          <p:nvPr/>
        </p:nvSpPr>
        <p:spPr>
          <a:xfrm>
            <a:off x="4572000" y="2172699"/>
            <a:ext cx="78205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1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r>
              <a:rPr lang="en-US" sz="3600" dirty="0">
                <a:solidFill>
                  <a:schemeClr val="bg1"/>
                </a:solidFill>
              </a:rPr>
              <a:t>2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r>
              <a:rPr lang="en-US" sz="3600" dirty="0">
                <a:solidFill>
                  <a:schemeClr val="bg1"/>
                </a:solidFill>
              </a:rPr>
              <a:t>3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r>
              <a:rPr lang="en-US" sz="36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1D88193-73EC-8649-ADBA-5958F6ADA6F8}"/>
              </a:ext>
            </a:extLst>
          </p:cNvPr>
          <p:cNvSpPr/>
          <p:nvPr/>
        </p:nvSpPr>
        <p:spPr>
          <a:xfrm>
            <a:off x="4295274" y="3183355"/>
            <a:ext cx="890337" cy="847228"/>
          </a:xfrm>
          <a:prstGeom prst="ellipse">
            <a:avLst/>
          </a:prstGeom>
          <a:noFill/>
          <a:ln w="889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3888175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35E76-4CC2-6F41-811D-FDB945FE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Second Paragraph:  Interest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41D31-D231-1543-B84F-AEF13EB7F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CA" sz="6400" b="1" dirty="0"/>
              <a:t>How does the writer build interest?</a:t>
            </a:r>
          </a:p>
          <a:p>
            <a:pPr lvl="1"/>
            <a:r>
              <a:rPr lang="en-CA" sz="6400" b="1" dirty="0"/>
              <a:t>If the opening asked a question, does this paragraph answer that question?</a:t>
            </a:r>
          </a:p>
          <a:p>
            <a:endParaRPr lang="en-CA" sz="3600" dirty="0"/>
          </a:p>
          <a:p>
            <a:endParaRPr lang="en-CA" sz="3600" b="1" u="sng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318357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35E76-4CC2-6F41-811D-FDB945FE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Second Paragraph:  Interest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41D31-D231-1543-B84F-AEF13EB7F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 lvl="1"/>
            <a:r>
              <a:rPr lang="en-CA" sz="7200" b="1" dirty="0"/>
              <a:t>Does the paragraph:</a:t>
            </a:r>
          </a:p>
          <a:p>
            <a:pPr lvl="2"/>
            <a:r>
              <a:rPr lang="en-CA" sz="7200" dirty="0"/>
              <a:t>Use </a:t>
            </a:r>
            <a:r>
              <a:rPr lang="en-CA" sz="7200" b="1" dirty="0"/>
              <a:t>statistical information </a:t>
            </a:r>
            <a:r>
              <a:rPr lang="en-CA" sz="7200" dirty="0"/>
              <a:t>to help you to explain why this is an important issue in which the reader should be interested?</a:t>
            </a:r>
          </a:p>
          <a:p>
            <a:pPr lvl="2"/>
            <a:r>
              <a:rPr lang="en-CA" sz="7200" dirty="0"/>
              <a:t>Use </a:t>
            </a:r>
            <a:r>
              <a:rPr lang="en-CA" sz="7200" b="1" dirty="0"/>
              <a:t>specific</a:t>
            </a:r>
            <a:r>
              <a:rPr lang="en-CA" sz="7200" dirty="0"/>
              <a:t> </a:t>
            </a:r>
            <a:r>
              <a:rPr lang="en-CA" sz="7200" b="1" dirty="0"/>
              <a:t>evidence</a:t>
            </a:r>
            <a:r>
              <a:rPr lang="en-CA" sz="7200" dirty="0"/>
              <a:t> to avoid vague, generalized, and unsubstantiated statements?</a:t>
            </a:r>
          </a:p>
          <a:p>
            <a:pPr lvl="2"/>
            <a:r>
              <a:rPr lang="en-CA" sz="7200" dirty="0"/>
              <a:t>Present the issue as a problem that getting rid of plastic bags could solve?</a:t>
            </a:r>
          </a:p>
          <a:p>
            <a:endParaRPr lang="en-CA" sz="3600" dirty="0"/>
          </a:p>
          <a:p>
            <a:endParaRPr lang="en-CA" sz="3600" b="1" u="sng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857994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35E76-4CC2-6F41-811D-FDB945FE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Second Paragraph:  Interest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41D31-D231-1543-B84F-AEF13EB7F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 lvl="1"/>
            <a:r>
              <a:rPr lang="en-CA" sz="6200" dirty="0"/>
              <a:t>Are all of the facts customized to meet the specific information needs and concerns of Mr. Patel?</a:t>
            </a:r>
          </a:p>
          <a:p>
            <a:endParaRPr lang="en-CA" sz="3600" dirty="0"/>
          </a:p>
          <a:p>
            <a:endParaRPr lang="en-CA" sz="3600" b="1" u="sng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4651357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35E76-4CC2-6F41-811D-FDB945FE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Second Paragraph:  Interest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41D31-D231-1543-B84F-AEF13EB7F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62500" lnSpcReduction="20000"/>
          </a:bodyPr>
          <a:lstStyle/>
          <a:p>
            <a:pPr lvl="1"/>
            <a:r>
              <a:rPr lang="en-CA" sz="5100" dirty="0"/>
              <a:t>Are all of the facts introduced with a </a:t>
            </a:r>
            <a:r>
              <a:rPr lang="en-CA" sz="5100" b="1" u="sng" dirty="0"/>
              <a:t>signal phrase</a:t>
            </a:r>
            <a:r>
              <a:rPr lang="en-CA" sz="5100" dirty="0"/>
              <a:t>? (e.g. According to Ballantyne…)</a:t>
            </a:r>
          </a:p>
          <a:p>
            <a:pPr lvl="1"/>
            <a:r>
              <a:rPr lang="en-CA" sz="5800" dirty="0"/>
              <a:t>Underline</a:t>
            </a:r>
            <a:r>
              <a:rPr lang="en-CA" sz="5800" dirty="0">
                <a:solidFill>
                  <a:srgbClr val="FF0000"/>
                </a:solidFill>
              </a:rPr>
              <a:t> </a:t>
            </a:r>
            <a:r>
              <a:rPr lang="en-CA" sz="5800" dirty="0"/>
              <a:t>any signal phrases in this section.</a:t>
            </a:r>
          </a:p>
          <a:p>
            <a:pPr lvl="1"/>
            <a:r>
              <a:rPr lang="en-CA" sz="5800" dirty="0"/>
              <a:t>If there are no signal phrases, circle the fact and write “signal phrase?” or “what is the source?”</a:t>
            </a:r>
          </a:p>
          <a:p>
            <a:pPr lvl="1"/>
            <a:endParaRPr lang="en-CA" sz="6200" dirty="0"/>
          </a:p>
          <a:p>
            <a:endParaRPr lang="en-CA" sz="3600" dirty="0"/>
          </a:p>
          <a:p>
            <a:endParaRPr lang="en-CA" sz="3600" b="1" u="sng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474019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19845-30AB-ED46-8174-A400D1556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94958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sz="3100" dirty="0"/>
              <a:t>Pass the paper to the right. Skim the end of the </a:t>
            </a:r>
            <a:r>
              <a:rPr lang="en-US" sz="3100" b="1" u="sng" dirty="0"/>
              <a:t>second paragraph and the beginning of the third paragraph.</a:t>
            </a:r>
            <a:br>
              <a:rPr lang="en-US" dirty="0"/>
            </a:b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053F2B4-6911-FD46-8EC9-76D03AA4C4DD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 rot="16200000">
            <a:off x="1977898" y="1913062"/>
            <a:ext cx="5363497" cy="4372650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435DB1-9572-5144-BE6A-71A7FE679C4A}"/>
              </a:ext>
            </a:extLst>
          </p:cNvPr>
          <p:cNvSpPr txBox="1"/>
          <p:nvPr/>
        </p:nvSpPr>
        <p:spPr>
          <a:xfrm>
            <a:off x="4572000" y="2172699"/>
            <a:ext cx="78205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1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r>
              <a:rPr lang="en-US" sz="3600" dirty="0">
                <a:solidFill>
                  <a:schemeClr val="bg1"/>
                </a:solidFill>
              </a:rPr>
              <a:t>2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r>
              <a:rPr lang="en-US" sz="3600" dirty="0">
                <a:solidFill>
                  <a:schemeClr val="bg1"/>
                </a:solidFill>
              </a:rPr>
              <a:t>3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r>
              <a:rPr lang="en-US" sz="36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1D88193-73EC-8649-ADBA-5958F6ADA6F8}"/>
              </a:ext>
            </a:extLst>
          </p:cNvPr>
          <p:cNvSpPr/>
          <p:nvPr/>
        </p:nvSpPr>
        <p:spPr>
          <a:xfrm>
            <a:off x="4295274" y="3183355"/>
            <a:ext cx="890337" cy="847228"/>
          </a:xfrm>
          <a:prstGeom prst="ellipse">
            <a:avLst/>
          </a:prstGeom>
          <a:noFill/>
          <a:ln w="889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FD94A8E-3DCF-6D44-9FE8-D5750C040C69}"/>
              </a:ext>
            </a:extLst>
          </p:cNvPr>
          <p:cNvSpPr/>
          <p:nvPr/>
        </p:nvSpPr>
        <p:spPr>
          <a:xfrm>
            <a:off x="4303292" y="4298283"/>
            <a:ext cx="890337" cy="847228"/>
          </a:xfrm>
          <a:prstGeom prst="ellipse">
            <a:avLst/>
          </a:prstGeom>
          <a:noFill/>
          <a:ln w="889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5787449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35E76-4CC2-6F41-811D-FDB945FE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End of Second/Beginning of Third Paragraph: Subject Request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41D31-D231-1543-B84F-AEF13EB7F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r>
              <a:rPr lang="en-CA" sz="6000" dirty="0"/>
              <a:t>Circle the sentence that clearly states the subject/makes a request.</a:t>
            </a:r>
          </a:p>
          <a:p>
            <a:r>
              <a:rPr lang="en-CA" sz="6000" dirty="0"/>
              <a:t>Is it positioned at the end of the second section or the beginning of the third? </a:t>
            </a:r>
          </a:p>
          <a:p>
            <a:pPr lvl="1"/>
            <a:r>
              <a:rPr lang="en-CA" sz="6900" dirty="0"/>
              <a:t>If so, place a checkmark beside the circle</a:t>
            </a:r>
          </a:p>
          <a:p>
            <a:pPr lvl="1"/>
            <a:r>
              <a:rPr lang="en-CA" sz="6900" dirty="0"/>
              <a:t>If not, place an X beside the circle</a:t>
            </a:r>
          </a:p>
          <a:p>
            <a:pPr lvl="1"/>
            <a:r>
              <a:rPr lang="en-CA" sz="6900" dirty="0"/>
              <a:t>If it’s missing, write “Request Missing” in the margin</a:t>
            </a:r>
            <a:endParaRPr lang="en-CA" sz="6200" dirty="0"/>
          </a:p>
          <a:p>
            <a:endParaRPr lang="en-CA" sz="3600" dirty="0"/>
          </a:p>
          <a:p>
            <a:endParaRPr lang="en-CA" sz="3600" b="1" u="sng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13731876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19845-30AB-ED46-8174-A400D15568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" y="394958"/>
            <a:ext cx="7772400" cy="1143000"/>
          </a:xfrm>
        </p:spPr>
        <p:txBody>
          <a:bodyPr>
            <a:normAutofit fontScale="90000"/>
          </a:bodyPr>
          <a:lstStyle/>
          <a:p>
            <a:r>
              <a:rPr lang="en-US" sz="3100" dirty="0"/>
              <a:t>Keep your paper. Fold down the second paragraph. Read the </a:t>
            </a:r>
            <a:r>
              <a:rPr lang="en-US" sz="3100" b="1" u="sng" dirty="0"/>
              <a:t>third paragraph.</a:t>
            </a:r>
            <a:br>
              <a:rPr lang="en-US" dirty="0"/>
            </a:b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053F2B4-6911-FD46-8EC9-76D03AA4C4DD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 rot="16200000">
            <a:off x="1977898" y="1913062"/>
            <a:ext cx="5363497" cy="4372650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435DB1-9572-5144-BE6A-71A7FE679C4A}"/>
              </a:ext>
            </a:extLst>
          </p:cNvPr>
          <p:cNvSpPr txBox="1"/>
          <p:nvPr/>
        </p:nvSpPr>
        <p:spPr>
          <a:xfrm>
            <a:off x="4572000" y="2172699"/>
            <a:ext cx="78205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1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r>
              <a:rPr lang="en-US" sz="3600" dirty="0">
                <a:solidFill>
                  <a:schemeClr val="bg1"/>
                </a:solidFill>
              </a:rPr>
              <a:t>2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r>
              <a:rPr lang="en-US" sz="3600" dirty="0">
                <a:solidFill>
                  <a:schemeClr val="bg1"/>
                </a:solidFill>
              </a:rPr>
              <a:t>3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r>
              <a:rPr lang="en-US" sz="36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BFD94A8E-3DCF-6D44-9FE8-D5750C040C69}"/>
              </a:ext>
            </a:extLst>
          </p:cNvPr>
          <p:cNvSpPr/>
          <p:nvPr/>
        </p:nvSpPr>
        <p:spPr>
          <a:xfrm>
            <a:off x="4303292" y="4298283"/>
            <a:ext cx="890337" cy="847228"/>
          </a:xfrm>
          <a:prstGeom prst="ellipse">
            <a:avLst/>
          </a:prstGeom>
          <a:noFill/>
          <a:ln w="889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5915323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35E76-4CC2-6F41-811D-FDB945FE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Third Paragraph:  Desire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41D31-D231-1543-B84F-AEF13EB7F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3600" b="1" dirty="0">
                <a:ea typeface="Calibri"/>
                <a:cs typeface="Times New Roman"/>
              </a:rPr>
              <a:t>Does this paragraph:</a:t>
            </a:r>
            <a:endParaRPr lang="en-CA" sz="3600" dirty="0">
              <a:ea typeface="Calibri"/>
              <a:cs typeface="Times New Roman"/>
            </a:endParaRPr>
          </a:p>
          <a:p>
            <a:pPr lvl="1"/>
            <a:r>
              <a:rPr lang="en-CA" sz="2800" dirty="0">
                <a:ea typeface="Calibri"/>
                <a:cs typeface="Times New Roman"/>
              </a:rPr>
              <a:t>Outline the </a:t>
            </a:r>
            <a:r>
              <a:rPr lang="en-CA" sz="2800" b="1" dirty="0">
                <a:ea typeface="Calibri"/>
                <a:cs typeface="Times New Roman"/>
              </a:rPr>
              <a:t>benefits</a:t>
            </a:r>
            <a:r>
              <a:rPr lang="en-CA" sz="2800" dirty="0">
                <a:ea typeface="Calibri"/>
                <a:cs typeface="Times New Roman"/>
              </a:rPr>
              <a:t> of the action?</a:t>
            </a:r>
          </a:p>
          <a:p>
            <a:pPr lvl="1"/>
            <a:r>
              <a:rPr lang="en-CA" sz="2800" dirty="0">
                <a:ea typeface="Calibri"/>
                <a:cs typeface="Times New Roman"/>
              </a:rPr>
              <a:t>Acknowledge reader’s resistance and </a:t>
            </a:r>
            <a:r>
              <a:rPr lang="en-CA" sz="2800" b="1" u="sng" dirty="0">
                <a:ea typeface="Calibri"/>
                <a:cs typeface="Times New Roman"/>
              </a:rPr>
              <a:t>offer a counter argument</a:t>
            </a:r>
            <a:r>
              <a:rPr lang="en-CA" sz="2800" dirty="0">
                <a:ea typeface="Calibri"/>
                <a:cs typeface="Times New Roman"/>
              </a:rPr>
              <a:t> to reduce that resistance?</a:t>
            </a:r>
          </a:p>
          <a:p>
            <a:pPr lvl="1"/>
            <a:r>
              <a:rPr lang="en-CA" sz="2800" dirty="0">
                <a:ea typeface="Calibri"/>
                <a:cs typeface="Times New Roman"/>
              </a:rPr>
              <a:t>Tailor all reader benefits and counter-arguments to meet the specific information needs and concerns of Mr. Patel?</a:t>
            </a:r>
            <a:endParaRPr lang="en-CA" sz="8800" dirty="0"/>
          </a:p>
          <a:p>
            <a:endParaRPr lang="en-CA" sz="3600" dirty="0"/>
          </a:p>
          <a:p>
            <a:endParaRPr lang="en-CA" sz="3600" b="1" u="sng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70237484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35E76-4CC2-6F41-811D-FDB945FE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Third Paragraph:  Desire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41D31-D231-1543-B84F-AEF13EB7F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CA" sz="3600" dirty="0">
                <a:ea typeface="Calibri"/>
                <a:cs typeface="Times New Roman"/>
              </a:rPr>
              <a:t>Underline each signal phrase</a:t>
            </a:r>
          </a:p>
          <a:p>
            <a:r>
              <a:rPr lang="en-CA" sz="3600" dirty="0"/>
              <a:t>If there are no signal phrases, circle the fact and write “signal phrase?” or “what is the source?”</a:t>
            </a:r>
          </a:p>
          <a:p>
            <a:endParaRPr lang="en-CA" sz="3600" dirty="0">
              <a:ea typeface="Calibri"/>
              <a:cs typeface="Times New Roman"/>
            </a:endParaRPr>
          </a:p>
          <a:p>
            <a:r>
              <a:rPr lang="en-CA" sz="3600" dirty="0">
                <a:ea typeface="Calibri"/>
                <a:cs typeface="Times New Roman"/>
              </a:rPr>
              <a:t>Put a star (*) beside the sentence(s) that reduces resistance. </a:t>
            </a:r>
          </a:p>
          <a:p>
            <a:endParaRPr lang="en-CA" sz="3600" dirty="0"/>
          </a:p>
          <a:p>
            <a:endParaRPr lang="en-CA" sz="3600" b="1" u="sng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2437725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19845-30AB-ED46-8174-A400D1556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Fold down the third paragraph. Pass the paper to the right. Read just the </a:t>
            </a:r>
            <a:r>
              <a:rPr lang="en-US" b="1" u="sng" dirty="0"/>
              <a:t>fourth paragraph</a:t>
            </a:r>
            <a:r>
              <a:rPr lang="en-US" dirty="0"/>
              <a:t>.</a:t>
            </a:r>
            <a:br>
              <a:rPr lang="en-US" dirty="0"/>
            </a:b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053F2B4-6911-FD46-8EC9-76D03AA4C4DD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 rot="16200000">
            <a:off x="1977898" y="1913062"/>
            <a:ext cx="5363497" cy="4372650"/>
          </a:xfr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0435DB1-9572-5144-BE6A-71A7FE679C4A}"/>
              </a:ext>
            </a:extLst>
          </p:cNvPr>
          <p:cNvSpPr txBox="1"/>
          <p:nvPr/>
        </p:nvSpPr>
        <p:spPr>
          <a:xfrm>
            <a:off x="4572000" y="2172699"/>
            <a:ext cx="782053" cy="39703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dirty="0">
                <a:solidFill>
                  <a:schemeClr val="bg1"/>
                </a:solidFill>
              </a:rPr>
              <a:t>1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r>
              <a:rPr lang="en-US" sz="3600" dirty="0">
                <a:solidFill>
                  <a:schemeClr val="bg1"/>
                </a:solidFill>
              </a:rPr>
              <a:t>2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r>
              <a:rPr lang="en-US" sz="3600" dirty="0">
                <a:solidFill>
                  <a:schemeClr val="bg1"/>
                </a:solidFill>
              </a:rPr>
              <a:t>3</a:t>
            </a:r>
          </a:p>
          <a:p>
            <a:endParaRPr lang="en-US" sz="3600" dirty="0">
              <a:solidFill>
                <a:schemeClr val="bg1"/>
              </a:solidFill>
            </a:endParaRPr>
          </a:p>
          <a:p>
            <a:r>
              <a:rPr lang="en-US" sz="3600" dirty="0">
                <a:solidFill>
                  <a:schemeClr val="bg1"/>
                </a:solidFill>
              </a:rPr>
              <a:t>4</a:t>
            </a: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31D88193-73EC-8649-ADBA-5958F6ADA6F8}"/>
              </a:ext>
            </a:extLst>
          </p:cNvPr>
          <p:cNvSpPr/>
          <p:nvPr/>
        </p:nvSpPr>
        <p:spPr>
          <a:xfrm>
            <a:off x="4295274" y="5385138"/>
            <a:ext cx="890337" cy="847228"/>
          </a:xfrm>
          <a:prstGeom prst="ellipse">
            <a:avLst/>
          </a:prstGeom>
          <a:noFill/>
          <a:ln w="8890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3906135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35E76-4CC2-6F41-811D-FDB945FE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Fourth Paragraph: 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41D31-D231-1543-B84F-AEF13EB7F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3600" b="1" dirty="0">
                <a:ea typeface="Calibri"/>
                <a:cs typeface="Times New Roman"/>
              </a:rPr>
              <a:t>Does this paragraph:</a:t>
            </a:r>
            <a:endParaRPr lang="en-CA" sz="3600" dirty="0">
              <a:ea typeface="Calibri"/>
              <a:cs typeface="Times New Roman"/>
            </a:endParaRPr>
          </a:p>
          <a:p>
            <a:pPr lvl="1"/>
            <a:r>
              <a:rPr lang="en-CA" sz="2800" dirty="0">
                <a:ea typeface="Calibri"/>
                <a:cs typeface="Times New Roman"/>
              </a:rPr>
              <a:t>Restate the request?</a:t>
            </a:r>
          </a:p>
          <a:p>
            <a:pPr lvl="1"/>
            <a:r>
              <a:rPr lang="en-CA" sz="2800" dirty="0">
                <a:ea typeface="Calibri"/>
                <a:cs typeface="Times New Roman"/>
              </a:rPr>
              <a:t>Get the reader to take action </a:t>
            </a:r>
            <a:r>
              <a:rPr lang="en-US" sz="2800" dirty="0">
                <a:ea typeface="Calibri"/>
                <a:cs typeface="Times New Roman"/>
              </a:rPr>
              <a:t>by suggesting a concrete first step</a:t>
            </a:r>
            <a:r>
              <a:rPr lang="en-CA" sz="2800" dirty="0">
                <a:ea typeface="Calibri"/>
                <a:cs typeface="Times New Roman"/>
              </a:rPr>
              <a:t>?</a:t>
            </a:r>
          </a:p>
          <a:p>
            <a:pPr lvl="1"/>
            <a:r>
              <a:rPr lang="en-CA" sz="2800" dirty="0">
                <a:ea typeface="Calibri"/>
                <a:cs typeface="Times New Roman"/>
              </a:rPr>
              <a:t>Tell the reader how to contact the writer without making demands?</a:t>
            </a:r>
          </a:p>
          <a:p>
            <a:pPr lvl="1"/>
            <a:r>
              <a:rPr lang="en-CA" sz="2800" dirty="0">
                <a:ea typeface="Calibri"/>
                <a:cs typeface="Times New Roman"/>
              </a:rPr>
              <a:t>Build goodwill by personalizing the message?</a:t>
            </a:r>
            <a:endParaRPr lang="en-CA" sz="5400" dirty="0"/>
          </a:p>
          <a:p>
            <a:endParaRPr lang="en-CA" sz="3600" b="1" u="sng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41327421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35E76-4CC2-6F41-811D-FDB945FE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Fourth Paragraph:  Action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41D31-D231-1543-B84F-AEF13EB7F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sz="3600" u="dbl" dirty="0"/>
              <a:t>Double-underline</a:t>
            </a:r>
            <a:r>
              <a:rPr lang="en-CA" sz="3600" dirty="0"/>
              <a:t> the action statement.</a:t>
            </a:r>
          </a:p>
          <a:p>
            <a:pPr lvl="1"/>
            <a:r>
              <a:rPr lang="en-CA" sz="3200" dirty="0"/>
              <a:t>Is the action clear? </a:t>
            </a:r>
          </a:p>
          <a:p>
            <a:pPr lvl="1"/>
            <a:r>
              <a:rPr lang="en-CA" sz="3600" dirty="0"/>
              <a:t>Is it easy to follow?</a:t>
            </a:r>
          </a:p>
          <a:p>
            <a:r>
              <a:rPr lang="en-CA" sz="3600" dirty="0"/>
              <a:t>Does the sentence focus on an action and not a timeframe?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9944528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D19845-30AB-ED46-8174-A400D155680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Open up the paper and return it to its author.</a:t>
            </a:r>
            <a:br>
              <a:rPr lang="en-US" dirty="0"/>
            </a:br>
            <a:endParaRPr lang="en-US" dirty="0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053F2B4-6911-FD46-8EC9-76D03AA4C4DD}"/>
              </a:ext>
            </a:extLst>
          </p:cNvPr>
          <p:cNvPicPr>
            <a:picLocks noGrp="1" noChangeAspect="1"/>
          </p:cNvPicPr>
          <p:nvPr>
            <p:ph sz="quarter" idx="14"/>
          </p:nvPr>
        </p:nvPicPr>
        <p:blipFill>
          <a:blip r:embed="rId2"/>
          <a:stretch>
            <a:fillRect/>
          </a:stretch>
        </p:blipFill>
        <p:spPr>
          <a:xfrm rot="16200000">
            <a:off x="1977898" y="1913062"/>
            <a:ext cx="5363497" cy="4372650"/>
          </a:xfrm>
        </p:spPr>
      </p:pic>
    </p:spTree>
    <p:extLst>
      <p:ext uri="{BB962C8B-B14F-4D97-AF65-F5344CB8AC3E}">
        <p14:creationId xmlns:p14="http://schemas.microsoft.com/office/powerpoint/2010/main" val="184744025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35E76-4CC2-6F41-811D-FDB945FE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Formatting Self-Check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41D31-D231-1543-B84F-AEF13EB7F7E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en-CA" sz="3600" dirty="0"/>
              <a:t>Do you use correct memo format (four-part header, no greeting, omits a closing and signature, etc.)?</a:t>
            </a:r>
          </a:p>
          <a:p>
            <a:r>
              <a:rPr lang="en-CA" sz="3600" dirty="0"/>
              <a:t>Do you use full-block format, single-spaced, readable 11- or 12-point font, and a ragged right margin </a:t>
            </a:r>
          </a:p>
          <a:p>
            <a:r>
              <a:rPr lang="en-CA" sz="3600" dirty="0"/>
              <a:t>Is your message one page (without shrinking print size or margins)</a:t>
            </a:r>
          </a:p>
          <a:p>
            <a:r>
              <a:rPr lang="en-CA" sz="3600" dirty="0"/>
              <a:t>Avoid APA-style page citations and reference list?</a:t>
            </a:r>
          </a:p>
          <a:p>
            <a:r>
              <a:rPr lang="en-CA" sz="3600" dirty="0"/>
              <a:t>Avoid cliché, stereotypical business-speak, and tired expressions?</a:t>
            </a:r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5396406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A735E76-4CC2-6F41-811D-FDB945FE0E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Reflection: How will I revise?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C241D31-D231-1543-B84F-AEF13EB7F7E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85800" y="1600201"/>
            <a:ext cx="7772400" cy="2911641"/>
          </a:xfrm>
        </p:spPr>
        <p:txBody>
          <a:bodyPr>
            <a:normAutofit/>
          </a:bodyPr>
          <a:lstStyle/>
          <a:p>
            <a:pPr marL="214313" indent="-214313">
              <a:buFont typeface="Arial" panose="020B0604020202020204" pitchFamily="34" charset="0"/>
              <a:buChar char="•"/>
            </a:pPr>
            <a:r>
              <a:rPr lang="en-CA" sz="2400" dirty="0"/>
              <a:t>Remember: </a:t>
            </a:r>
            <a:r>
              <a:rPr lang="en-CA" sz="2400" u="sng" dirty="0"/>
              <a:t>you</a:t>
            </a:r>
            <a:r>
              <a:rPr lang="en-CA" sz="2400" dirty="0"/>
              <a:t> are ultimately responsible for revising your assignment. You have to decide what suggestions to accept and which to reject.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CA" sz="2400" dirty="0"/>
              <a:t>When revising your assignment, consider your workshop feedback, and the assignment 3 checklist.</a:t>
            </a:r>
          </a:p>
          <a:p>
            <a:pPr marL="214313" indent="-214313">
              <a:buFont typeface="Arial" panose="020B0604020202020204" pitchFamily="34" charset="0"/>
              <a:buChar char="•"/>
            </a:pPr>
            <a:r>
              <a:rPr lang="en-CA" sz="2400" dirty="0"/>
              <a:t>Review Figure 10.5 to check the content of each paragraph. </a:t>
            </a:r>
          </a:p>
          <a:p>
            <a:endParaRPr lang="en-US" dirty="0"/>
          </a:p>
        </p:txBody>
      </p:sp>
      <p:pic>
        <p:nvPicPr>
          <p:cNvPr id="4" name="Picture 2">
            <a:extLst>
              <a:ext uri="{FF2B5EF4-FFF2-40B4-BE49-F238E27FC236}">
                <a16:creationId xmlns:a16="http://schemas.microsoft.com/office/drawing/2014/main" id="{275DD7F9-2E20-8F4A-9CDF-C0F031C1171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5900" y="4143489"/>
            <a:ext cx="6172200" cy="22286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2140006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idx="1"/>
          </p:nvPr>
        </p:nvSpPr>
        <p:spPr>
          <a:xfrm>
            <a:off x="1016000" y="1682751"/>
            <a:ext cx="7478713" cy="2744506"/>
          </a:xfrm>
        </p:spPr>
        <p:txBody>
          <a:bodyPr>
            <a:normAutofit/>
          </a:bodyPr>
          <a:lstStyle/>
          <a:p>
            <a:r>
              <a:rPr lang="en-US" b="1" dirty="0"/>
              <a:t>Midterm Preparation</a:t>
            </a:r>
          </a:p>
          <a:p>
            <a:endParaRPr lang="en-US" dirty="0"/>
          </a:p>
          <a:p>
            <a:r>
              <a:rPr lang="en-US" i="1" dirty="0"/>
              <a:t>Review:    </a:t>
            </a:r>
            <a:r>
              <a:rPr lang="en-US" dirty="0"/>
              <a:t>Direct strategy</a:t>
            </a:r>
          </a:p>
          <a:p>
            <a:r>
              <a:rPr lang="en-US" dirty="0"/>
              <a:t>	Graphics</a:t>
            </a:r>
            <a:endParaRPr lang="en-US" i="1" dirty="0"/>
          </a:p>
          <a:p>
            <a:r>
              <a:rPr lang="en-US" i="1" dirty="0"/>
              <a:t>	</a:t>
            </a:r>
            <a:r>
              <a:rPr lang="en-US" dirty="0"/>
              <a:t>Assignment 1 &amp; 2 </a:t>
            </a:r>
          </a:p>
          <a:p>
            <a:r>
              <a:rPr lang="en-US" dirty="0"/>
              <a:t>	Feedback on all assignments</a:t>
            </a:r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>
          <a:xfrm>
            <a:off x="1016000" y="562751"/>
            <a:ext cx="7772400" cy="1120000"/>
          </a:xfrm>
        </p:spPr>
        <p:txBody>
          <a:bodyPr/>
          <a:lstStyle/>
          <a:p>
            <a:r>
              <a:rPr lang="en-US" cap="none" dirty="0"/>
              <a:t>For</a:t>
            </a:r>
            <a:r>
              <a:rPr lang="en-US" dirty="0"/>
              <a:t> </a:t>
            </a:r>
            <a:r>
              <a:rPr lang="en-US" cap="none" dirty="0"/>
              <a:t>Thursday</a:t>
            </a:r>
          </a:p>
        </p:txBody>
      </p:sp>
    </p:spTree>
    <p:extLst>
      <p:ext uri="{BB962C8B-B14F-4D97-AF65-F5344CB8AC3E}">
        <p14:creationId xmlns:p14="http://schemas.microsoft.com/office/powerpoint/2010/main" val="2207590334"/>
      </p:ext>
    </p:extLst>
  </p:cSld>
  <p:clrMapOvr>
    <a:masterClrMapping/>
  </p:clrMapOvr>
</p:sld>
</file>

<file path=ppt/theme/theme1.xml><?xml version="1.0" encoding="utf-8"?>
<a:theme xmlns:a="http://schemas.openxmlformats.org/drawingml/2006/main" name="Urban Pop">
  <a:themeElements>
    <a:clrScheme name="Genesis">
      <a:dk1>
        <a:sysClr val="windowText" lastClr="000000"/>
      </a:dk1>
      <a:lt1>
        <a:sysClr val="window" lastClr="FFFFFF"/>
      </a:lt1>
      <a:dk2>
        <a:srgbClr val="465466"/>
      </a:dk2>
      <a:lt2>
        <a:srgbClr val="BBD7F8"/>
      </a:lt2>
      <a:accent1>
        <a:srgbClr val="80B606"/>
      </a:accent1>
      <a:accent2>
        <a:srgbClr val="E29F1D"/>
      </a:accent2>
      <a:accent3>
        <a:srgbClr val="2397E2"/>
      </a:accent3>
      <a:accent4>
        <a:srgbClr val="35ACA2"/>
      </a:accent4>
      <a:accent5>
        <a:srgbClr val="5430BB"/>
      </a:accent5>
      <a:accent6>
        <a:srgbClr val="8D34E0"/>
      </a:accent6>
      <a:hlink>
        <a:srgbClr val="00B0F0"/>
      </a:hlink>
      <a:folHlink>
        <a:srgbClr val="0070C0"/>
      </a:folHlink>
    </a:clrScheme>
    <a:fontScheme name="Urban Pop">
      <a:maj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휴먼매직체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ajorFont>
      <a:minorFont>
        <a:latin typeface="Gill Sans MT"/>
        <a:ea typeface=""/>
        <a:cs typeface=""/>
        <a:font script="Grek" typeface="Corbel"/>
        <a:font script="Cyrl" typeface="Corbel"/>
        <a:font script="Jpan" typeface="HGｺﾞｼｯｸE"/>
        <a:font script="Hang" typeface="HY엽서L"/>
        <a:font script="Hans" typeface="华文中宋"/>
        <a:font script="Hant" typeface="微軟正黑體"/>
        <a:font script="Arab" typeface="Majalla UI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</a:minorFont>
    </a:fontScheme>
    <a:fmtScheme name="Urban Pop">
      <a:fillStyleLst>
        <a:solidFill>
          <a:schemeClr val="phClr"/>
        </a:solidFill>
        <a:gradFill rotWithShape="1">
          <a:gsLst>
            <a:gs pos="0">
              <a:schemeClr val="phClr">
                <a:tint val="45000"/>
                <a:satMod val="200000"/>
              </a:schemeClr>
            </a:gs>
            <a:gs pos="30000">
              <a:schemeClr val="phClr">
                <a:tint val="61000"/>
                <a:satMod val="200000"/>
              </a:schemeClr>
            </a:gs>
            <a:gs pos="45000">
              <a:schemeClr val="phClr">
                <a:tint val="66000"/>
                <a:satMod val="200000"/>
              </a:schemeClr>
            </a:gs>
            <a:gs pos="55000">
              <a:schemeClr val="phClr">
                <a:tint val="66000"/>
                <a:satMod val="200000"/>
              </a:schemeClr>
            </a:gs>
            <a:gs pos="73000">
              <a:schemeClr val="phClr">
                <a:tint val="61000"/>
                <a:satMod val="200000"/>
              </a:schemeClr>
            </a:gs>
            <a:gs pos="100000">
              <a:schemeClr val="phClr">
                <a:tint val="45000"/>
                <a:satMod val="200000"/>
              </a:schemeClr>
            </a:gs>
          </a:gsLst>
          <a:lin ang="950000" scaled="1"/>
        </a:gradFill>
        <a:gradFill rotWithShape="1">
          <a:gsLst>
            <a:gs pos="0">
              <a:schemeClr val="phClr">
                <a:shade val="63000"/>
              </a:schemeClr>
            </a:gs>
            <a:gs pos="30000">
              <a:schemeClr val="phClr">
                <a:shade val="90000"/>
                <a:satMod val="110000"/>
              </a:schemeClr>
            </a:gs>
            <a:gs pos="45000">
              <a:schemeClr val="phClr">
                <a:shade val="100000"/>
                <a:satMod val="118000"/>
              </a:schemeClr>
            </a:gs>
            <a:gs pos="55000">
              <a:schemeClr val="phClr">
                <a:shade val="100000"/>
                <a:satMod val="118000"/>
              </a:schemeClr>
            </a:gs>
            <a:gs pos="73000">
              <a:schemeClr val="phClr">
                <a:shade val="90000"/>
                <a:satMod val="110000"/>
              </a:schemeClr>
            </a:gs>
            <a:gs pos="100000">
              <a:schemeClr val="phClr">
                <a:shade val="63000"/>
              </a:schemeClr>
            </a:gs>
          </a:gsLst>
          <a:lin ang="950000" scaled="1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41909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58000"/>
              </a:srgbClr>
            </a:outerShdw>
          </a:effectLst>
          <a:scene3d>
            <a:camera prst="orthographicFront">
              <a:rot lat="0" lon="0" rev="0"/>
            </a:camera>
            <a:lightRig rig="flat" dir="t"/>
          </a:scene3d>
          <a:sp3d contourW="15875">
            <a:bevelT w="95250" h="127000"/>
            <a:contourClr>
              <a:schemeClr val="phClr">
                <a:shade val="3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  <a:shade val="100000"/>
                <a:alpha val="100000"/>
                <a:satMod val="100000"/>
                <a:lumMod val="100000"/>
              </a:schemeClr>
            </a:gs>
            <a:gs pos="9000">
              <a:schemeClr val="phClr">
                <a:tint val="90000"/>
                <a:shade val="100000"/>
                <a:alpha val="100000"/>
                <a:satMod val="100000"/>
                <a:lumMod val="100000"/>
              </a:schemeClr>
            </a:gs>
            <a:gs pos="34000">
              <a:schemeClr val="phClr">
                <a:tint val="83000"/>
                <a:shade val="100000"/>
                <a:alpha val="100000"/>
                <a:satMod val="100000"/>
                <a:lumMod val="100000"/>
              </a:schemeClr>
            </a:gs>
            <a:gs pos="62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  <a:gs pos="90000">
              <a:schemeClr val="phClr">
                <a:tint val="92000"/>
                <a:shade val="100000"/>
                <a:alpha val="100000"/>
                <a:satMod val="100000"/>
                <a:lumMod val="90000"/>
              </a:schemeClr>
            </a:gs>
            <a:gs pos="100000">
              <a:schemeClr val="phClr">
                <a:tint val="85000"/>
                <a:shade val="100000"/>
                <a:alpha val="100000"/>
                <a:satMod val="100000"/>
                <a:lum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78000"/>
              </a:schemeClr>
            </a:gs>
            <a:gs pos="100000">
              <a:schemeClr val="phClr">
                <a:tint val="95000"/>
                <a:shade val="98000"/>
                <a:lumMod val="80000"/>
              </a:schemeClr>
            </a:gs>
          </a:gsLst>
          <a:path path="circle">
            <a:fillToRect l="50000" t="100000" r="10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 Pop.thmx</Template>
  <TotalTime>19074</TotalTime>
  <Words>1130</Words>
  <Application>Microsoft Macintosh PowerPoint</Application>
  <PresentationFormat>On-screen Show (4:3)</PresentationFormat>
  <Paragraphs>205</Paragraphs>
  <Slides>37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37</vt:i4>
      </vt:variant>
    </vt:vector>
  </HeadingPairs>
  <TitlesOfParts>
    <vt:vector size="44" baseType="lpstr">
      <vt:lpstr>Arial</vt:lpstr>
      <vt:lpstr>Calibri</vt:lpstr>
      <vt:lpstr>Gill Sans MT</vt:lpstr>
      <vt:lpstr>Wingdings</vt:lpstr>
      <vt:lpstr>Wingdings 3</vt:lpstr>
      <vt:lpstr>Urban Pop</vt:lpstr>
      <vt:lpstr>1_Office Theme</vt:lpstr>
      <vt:lpstr>COMM 2293: Business Communications</vt:lpstr>
      <vt:lpstr>Agenda</vt:lpstr>
      <vt:lpstr>PowerPoint Presentation</vt:lpstr>
      <vt:lpstr>Modifiers</vt:lpstr>
      <vt:lpstr>Modifiers</vt:lpstr>
      <vt:lpstr>Modifiers:  Which is correct?</vt:lpstr>
      <vt:lpstr>Modifiers:  Which is correct?</vt:lpstr>
      <vt:lpstr>Midterm Preview</vt:lpstr>
      <vt:lpstr>Midterm Details</vt:lpstr>
      <vt:lpstr>What you will be asked to do for the midterm</vt:lpstr>
      <vt:lpstr>Studying Strategies</vt:lpstr>
      <vt:lpstr>Assignment 3 Workshop</vt:lpstr>
      <vt:lpstr>Get prepared.</vt:lpstr>
      <vt:lpstr>Get started.</vt:lpstr>
      <vt:lpstr>Fold your paper into four based on the paragraphs. Read just the first paragraph. </vt:lpstr>
      <vt:lpstr>First Paragraph:  Attention</vt:lpstr>
      <vt:lpstr>First paragraph:  Attention</vt:lpstr>
      <vt:lpstr>First paragraph:  Attention</vt:lpstr>
      <vt:lpstr>First paragraph:  Attention</vt:lpstr>
      <vt:lpstr>First paragraph:  Attention</vt:lpstr>
      <vt:lpstr>Fold down the first paragraph. Pass the paper to the right. Read just the second paragraph. </vt:lpstr>
      <vt:lpstr>Second Paragraph:  Interest</vt:lpstr>
      <vt:lpstr>Second Paragraph:  Interest</vt:lpstr>
      <vt:lpstr>Second Paragraph:  Interest</vt:lpstr>
      <vt:lpstr>Second Paragraph:  Interest</vt:lpstr>
      <vt:lpstr>Pass the paper to the right. Skim the end of the second paragraph and the beginning of the third paragraph. </vt:lpstr>
      <vt:lpstr>End of Second/Beginning of Third Paragraph: Subject Request</vt:lpstr>
      <vt:lpstr>Keep your paper. Fold down the second paragraph. Read the third paragraph. </vt:lpstr>
      <vt:lpstr>Third Paragraph:  Desire</vt:lpstr>
      <vt:lpstr>Third Paragraph:  Desire</vt:lpstr>
      <vt:lpstr>Fold down the third paragraph. Pass the paper to the right. Read just the fourth paragraph. </vt:lpstr>
      <vt:lpstr>Fourth Paragraph:  Action</vt:lpstr>
      <vt:lpstr>Fourth Paragraph:  Action</vt:lpstr>
      <vt:lpstr>Open up the paper and return it to its author. </vt:lpstr>
      <vt:lpstr>Formatting Self-Check</vt:lpstr>
      <vt:lpstr>Reflection: How will I revise?</vt:lpstr>
      <vt:lpstr>For Thursday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COMM 2293 Business communications</dc:title>
  <dc:creator>Emily  Ballantyne</dc:creator>
  <cp:lastModifiedBy>Emily Ballantyne</cp:lastModifiedBy>
  <cp:revision>169</cp:revision>
  <dcterms:created xsi:type="dcterms:W3CDTF">2016-01-03T11:13:07Z</dcterms:created>
  <dcterms:modified xsi:type="dcterms:W3CDTF">2019-02-09T13:36:50Z</dcterms:modified>
</cp:coreProperties>
</file>